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</p:sldIdLst>
  <p:sldSz cx="9144000" cy="5143500"/>
  <p:notesSz cx="9144000" cy="5143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0" Type="http://schemas.openxmlformats.org/officeDocument/2006/relationships/tableStyles" Target="tableStyles.xml"/><Relationship Id="rId6" Type="http://schemas.openxmlformats.org/officeDocument/2006/relationships/slide" Target="slides/slide4.xml"/><Relationship Id="rId59" Type="http://schemas.openxmlformats.org/officeDocument/2006/relationships/viewProps" Target="viewProps.xml"/><Relationship Id="rId58" Type="http://schemas.openxmlformats.org/officeDocument/2006/relationships/presProps" Target="presProps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8932545" cy="5143500"/>
          </a:xfrm>
          <a:custGeom>
            <a:avLst/>
            <a:gdLst/>
            <a:ahLst/>
            <a:cxnLst/>
            <a:rect l="l" t="t" r="r" b="b"/>
            <a:pathLst>
              <a:path w="8932545" h="5143500">
                <a:moveTo>
                  <a:pt x="0" y="5143500"/>
                </a:moveTo>
                <a:lnTo>
                  <a:pt x="8932164" y="5143500"/>
                </a:lnTo>
                <a:lnTo>
                  <a:pt x="8932164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F3F3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0"/>
            <a:ext cx="664845" cy="5143500"/>
          </a:xfrm>
          <a:custGeom>
            <a:avLst/>
            <a:gdLst/>
            <a:ahLst/>
            <a:cxnLst/>
            <a:rect l="l" t="t" r="r" b="b"/>
            <a:pathLst>
              <a:path w="664845" h="5143500">
                <a:moveTo>
                  <a:pt x="532282" y="0"/>
                </a:moveTo>
                <a:lnTo>
                  <a:pt x="0" y="0"/>
                </a:lnTo>
                <a:lnTo>
                  <a:pt x="0" y="5143499"/>
                </a:lnTo>
                <a:lnTo>
                  <a:pt x="532282" y="5143499"/>
                </a:lnTo>
                <a:lnTo>
                  <a:pt x="533476" y="5092302"/>
                </a:lnTo>
                <a:lnTo>
                  <a:pt x="539432" y="5047058"/>
                </a:lnTo>
                <a:lnTo>
                  <a:pt x="547763" y="5007775"/>
                </a:lnTo>
                <a:lnTo>
                  <a:pt x="558482" y="4973243"/>
                </a:lnTo>
                <a:lnTo>
                  <a:pt x="570395" y="4942281"/>
                </a:lnTo>
                <a:lnTo>
                  <a:pt x="584682" y="4914900"/>
                </a:lnTo>
                <a:lnTo>
                  <a:pt x="613257" y="4857750"/>
                </a:lnTo>
                <a:lnTo>
                  <a:pt x="637070" y="4799406"/>
                </a:lnTo>
                <a:lnTo>
                  <a:pt x="657313" y="4725593"/>
                </a:lnTo>
                <a:lnTo>
                  <a:pt x="662076" y="4680343"/>
                </a:lnTo>
                <a:lnTo>
                  <a:pt x="664464" y="4629150"/>
                </a:lnTo>
                <a:lnTo>
                  <a:pt x="662076" y="4577956"/>
                </a:lnTo>
                <a:lnTo>
                  <a:pt x="657313" y="4532706"/>
                </a:lnTo>
                <a:lnTo>
                  <a:pt x="648982" y="4493425"/>
                </a:lnTo>
                <a:lnTo>
                  <a:pt x="625170" y="4427931"/>
                </a:lnTo>
                <a:lnTo>
                  <a:pt x="584682" y="4343400"/>
                </a:lnTo>
                <a:lnTo>
                  <a:pt x="570395" y="4316018"/>
                </a:lnTo>
                <a:lnTo>
                  <a:pt x="558482" y="4285056"/>
                </a:lnTo>
                <a:lnTo>
                  <a:pt x="547763" y="4250524"/>
                </a:lnTo>
                <a:lnTo>
                  <a:pt x="539432" y="4211243"/>
                </a:lnTo>
                <a:lnTo>
                  <a:pt x="533476" y="4165993"/>
                </a:lnTo>
                <a:lnTo>
                  <a:pt x="532282" y="4114800"/>
                </a:lnTo>
                <a:lnTo>
                  <a:pt x="533476" y="4063606"/>
                </a:lnTo>
                <a:lnTo>
                  <a:pt x="539432" y="4018356"/>
                </a:lnTo>
                <a:lnTo>
                  <a:pt x="547763" y="3979062"/>
                </a:lnTo>
                <a:lnTo>
                  <a:pt x="570395" y="3913581"/>
                </a:lnTo>
                <a:lnTo>
                  <a:pt x="584682" y="3886200"/>
                </a:lnTo>
                <a:lnTo>
                  <a:pt x="613257" y="3829050"/>
                </a:lnTo>
                <a:lnTo>
                  <a:pt x="637070" y="3770756"/>
                </a:lnTo>
                <a:lnTo>
                  <a:pt x="657313" y="3696843"/>
                </a:lnTo>
                <a:lnTo>
                  <a:pt x="662076" y="3651630"/>
                </a:lnTo>
                <a:lnTo>
                  <a:pt x="664464" y="3600450"/>
                </a:lnTo>
                <a:lnTo>
                  <a:pt x="662076" y="3549269"/>
                </a:lnTo>
                <a:lnTo>
                  <a:pt x="657313" y="3504056"/>
                </a:lnTo>
                <a:lnTo>
                  <a:pt x="648982" y="3464687"/>
                </a:lnTo>
                <a:lnTo>
                  <a:pt x="625170" y="3399281"/>
                </a:lnTo>
                <a:lnTo>
                  <a:pt x="584682" y="3314700"/>
                </a:lnTo>
                <a:lnTo>
                  <a:pt x="570395" y="3287268"/>
                </a:lnTo>
                <a:lnTo>
                  <a:pt x="558482" y="3256406"/>
                </a:lnTo>
                <a:lnTo>
                  <a:pt x="547763" y="3221863"/>
                </a:lnTo>
                <a:lnTo>
                  <a:pt x="539432" y="3182493"/>
                </a:lnTo>
                <a:lnTo>
                  <a:pt x="533476" y="3137281"/>
                </a:lnTo>
                <a:lnTo>
                  <a:pt x="532282" y="3086100"/>
                </a:lnTo>
                <a:lnTo>
                  <a:pt x="533476" y="3034919"/>
                </a:lnTo>
                <a:lnTo>
                  <a:pt x="539432" y="2989707"/>
                </a:lnTo>
                <a:lnTo>
                  <a:pt x="547763" y="2950337"/>
                </a:lnTo>
                <a:lnTo>
                  <a:pt x="570395" y="2884932"/>
                </a:lnTo>
                <a:lnTo>
                  <a:pt x="584682" y="2857500"/>
                </a:lnTo>
                <a:lnTo>
                  <a:pt x="613257" y="2800350"/>
                </a:lnTo>
                <a:lnTo>
                  <a:pt x="637070" y="2742057"/>
                </a:lnTo>
                <a:lnTo>
                  <a:pt x="657313" y="2668143"/>
                </a:lnTo>
                <a:lnTo>
                  <a:pt x="662076" y="2622931"/>
                </a:lnTo>
                <a:lnTo>
                  <a:pt x="664464" y="2570607"/>
                </a:lnTo>
                <a:lnTo>
                  <a:pt x="662076" y="2520569"/>
                </a:lnTo>
                <a:lnTo>
                  <a:pt x="657313" y="2475357"/>
                </a:lnTo>
                <a:lnTo>
                  <a:pt x="648982" y="2435987"/>
                </a:lnTo>
                <a:lnTo>
                  <a:pt x="625170" y="2370582"/>
                </a:lnTo>
                <a:lnTo>
                  <a:pt x="584682" y="2286000"/>
                </a:lnTo>
                <a:lnTo>
                  <a:pt x="570395" y="2258568"/>
                </a:lnTo>
                <a:lnTo>
                  <a:pt x="558482" y="2227707"/>
                </a:lnTo>
                <a:lnTo>
                  <a:pt x="547763" y="2193163"/>
                </a:lnTo>
                <a:lnTo>
                  <a:pt x="539432" y="2153793"/>
                </a:lnTo>
                <a:lnTo>
                  <a:pt x="533476" y="2108581"/>
                </a:lnTo>
                <a:lnTo>
                  <a:pt x="532282" y="2057400"/>
                </a:lnTo>
                <a:lnTo>
                  <a:pt x="533476" y="2006219"/>
                </a:lnTo>
                <a:lnTo>
                  <a:pt x="539432" y="1961007"/>
                </a:lnTo>
                <a:lnTo>
                  <a:pt x="547763" y="1921637"/>
                </a:lnTo>
                <a:lnTo>
                  <a:pt x="570395" y="1856232"/>
                </a:lnTo>
                <a:lnTo>
                  <a:pt x="584682" y="1828800"/>
                </a:lnTo>
                <a:lnTo>
                  <a:pt x="613257" y="1771650"/>
                </a:lnTo>
                <a:lnTo>
                  <a:pt x="637070" y="1713357"/>
                </a:lnTo>
                <a:lnTo>
                  <a:pt x="657313" y="1639442"/>
                </a:lnTo>
                <a:lnTo>
                  <a:pt x="662076" y="1594230"/>
                </a:lnTo>
                <a:lnTo>
                  <a:pt x="664464" y="1543050"/>
                </a:lnTo>
                <a:lnTo>
                  <a:pt x="662076" y="1491869"/>
                </a:lnTo>
                <a:lnTo>
                  <a:pt x="657313" y="1446657"/>
                </a:lnTo>
                <a:lnTo>
                  <a:pt x="648982" y="1407287"/>
                </a:lnTo>
                <a:lnTo>
                  <a:pt x="625170" y="1341882"/>
                </a:lnTo>
                <a:lnTo>
                  <a:pt x="584682" y="1257300"/>
                </a:lnTo>
                <a:lnTo>
                  <a:pt x="570395" y="1229867"/>
                </a:lnTo>
                <a:lnTo>
                  <a:pt x="558482" y="1199007"/>
                </a:lnTo>
                <a:lnTo>
                  <a:pt x="547763" y="1164463"/>
                </a:lnTo>
                <a:lnTo>
                  <a:pt x="539432" y="1125092"/>
                </a:lnTo>
                <a:lnTo>
                  <a:pt x="533476" y="1079880"/>
                </a:lnTo>
                <a:lnTo>
                  <a:pt x="532282" y="1028700"/>
                </a:lnTo>
                <a:lnTo>
                  <a:pt x="533476" y="977519"/>
                </a:lnTo>
                <a:lnTo>
                  <a:pt x="539432" y="932307"/>
                </a:lnTo>
                <a:lnTo>
                  <a:pt x="547763" y="892937"/>
                </a:lnTo>
                <a:lnTo>
                  <a:pt x="570395" y="827532"/>
                </a:lnTo>
                <a:lnTo>
                  <a:pt x="584682" y="800100"/>
                </a:lnTo>
                <a:lnTo>
                  <a:pt x="613257" y="742950"/>
                </a:lnTo>
                <a:lnTo>
                  <a:pt x="637070" y="684657"/>
                </a:lnTo>
                <a:lnTo>
                  <a:pt x="657313" y="610742"/>
                </a:lnTo>
                <a:lnTo>
                  <a:pt x="662076" y="565530"/>
                </a:lnTo>
                <a:lnTo>
                  <a:pt x="664464" y="514350"/>
                </a:lnTo>
                <a:lnTo>
                  <a:pt x="662076" y="463169"/>
                </a:lnTo>
                <a:lnTo>
                  <a:pt x="657313" y="417957"/>
                </a:lnTo>
                <a:lnTo>
                  <a:pt x="648982" y="378587"/>
                </a:lnTo>
                <a:lnTo>
                  <a:pt x="625170" y="313182"/>
                </a:lnTo>
                <a:lnTo>
                  <a:pt x="584682" y="228600"/>
                </a:lnTo>
                <a:lnTo>
                  <a:pt x="570395" y="201167"/>
                </a:lnTo>
                <a:lnTo>
                  <a:pt x="558482" y="170307"/>
                </a:lnTo>
                <a:lnTo>
                  <a:pt x="547763" y="135762"/>
                </a:lnTo>
                <a:lnTo>
                  <a:pt x="539432" y="96392"/>
                </a:lnTo>
                <a:lnTo>
                  <a:pt x="533476" y="51180"/>
                </a:lnTo>
                <a:lnTo>
                  <a:pt x="532282" y="0"/>
                </a:lnTo>
                <a:close/>
              </a:path>
            </a:pathLst>
          </a:custGeom>
          <a:solidFill>
            <a:srgbClr val="2A1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8932164" y="0"/>
            <a:ext cx="212090" cy="5143500"/>
          </a:xfrm>
          <a:custGeom>
            <a:avLst/>
            <a:gdLst/>
            <a:ahLst/>
            <a:cxnLst/>
            <a:rect l="l" t="t" r="r" b="b"/>
            <a:pathLst>
              <a:path w="212090" h="5143500">
                <a:moveTo>
                  <a:pt x="211835" y="0"/>
                </a:moveTo>
                <a:lnTo>
                  <a:pt x="0" y="0"/>
                </a:lnTo>
                <a:lnTo>
                  <a:pt x="0" y="5143500"/>
                </a:lnTo>
                <a:lnTo>
                  <a:pt x="211835" y="5143500"/>
                </a:lnTo>
                <a:lnTo>
                  <a:pt x="211835" y="0"/>
                </a:lnTo>
                <a:close/>
              </a:path>
            </a:pathLst>
          </a:custGeom>
          <a:solidFill>
            <a:srgbClr val="F8B32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57911" y="4652771"/>
            <a:ext cx="388620" cy="388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264790" y="257683"/>
            <a:ext cx="4614418" cy="6089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0" i="0">
                <a:solidFill>
                  <a:srgbClr val="2A1A00"/>
                </a:solidFill>
                <a:latin typeface="Impact" panose="020B0806030902050204"/>
                <a:cs typeface="Impact" panose="020B080603090205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40" dirty="0"/>
              <a:t>By</a:t>
            </a:r>
            <a:r>
              <a:rPr spc="-165" dirty="0"/>
              <a:t> </a:t>
            </a:r>
            <a:r>
              <a:rPr spc="-35" dirty="0"/>
              <a:t>Anil</a:t>
            </a:r>
            <a:r>
              <a:rPr spc="-55" dirty="0"/>
              <a:t> </a:t>
            </a:r>
            <a:r>
              <a:rPr spc="-40" dirty="0"/>
              <a:t>Kumar</a:t>
            </a:r>
            <a:r>
              <a:rPr spc="-175" dirty="0"/>
              <a:t> </a:t>
            </a:r>
            <a:r>
              <a:rPr spc="45" dirty="0"/>
              <a:t>APSSDC</a:t>
            </a:r>
            <a:endParaRPr spc="4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rgbClr val="2A1A00"/>
                </a:solidFill>
                <a:latin typeface="Impact" panose="020B0806030902050204"/>
                <a:cs typeface="Impact" panose="020B080603090205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652641" y="4820940"/>
            <a:ext cx="1473834" cy="184150"/>
          </a:xfrm>
        </p:spPr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40" dirty="0"/>
              <a:t>By</a:t>
            </a:r>
            <a:r>
              <a:rPr spc="-165" dirty="0"/>
              <a:t> </a:t>
            </a:r>
            <a:r>
              <a:rPr lang="en-IN" spc="-165" dirty="0"/>
              <a:t>Md  Madevi   </a:t>
            </a:r>
            <a:r>
              <a:rPr spc="45" dirty="0"/>
              <a:t>APSSDC</a:t>
            </a:r>
            <a:endParaRPr spc="4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8932545" cy="5143500"/>
          </a:xfrm>
          <a:custGeom>
            <a:avLst/>
            <a:gdLst/>
            <a:ahLst/>
            <a:cxnLst/>
            <a:rect l="l" t="t" r="r" b="b"/>
            <a:pathLst>
              <a:path w="8932545" h="5143500">
                <a:moveTo>
                  <a:pt x="0" y="5143500"/>
                </a:moveTo>
                <a:lnTo>
                  <a:pt x="8932164" y="5143500"/>
                </a:lnTo>
                <a:lnTo>
                  <a:pt x="8932164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F3F3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0"/>
            <a:ext cx="664845" cy="5143500"/>
          </a:xfrm>
          <a:custGeom>
            <a:avLst/>
            <a:gdLst/>
            <a:ahLst/>
            <a:cxnLst/>
            <a:rect l="l" t="t" r="r" b="b"/>
            <a:pathLst>
              <a:path w="664845" h="5143500">
                <a:moveTo>
                  <a:pt x="532282" y="0"/>
                </a:moveTo>
                <a:lnTo>
                  <a:pt x="0" y="0"/>
                </a:lnTo>
                <a:lnTo>
                  <a:pt x="0" y="5143499"/>
                </a:lnTo>
                <a:lnTo>
                  <a:pt x="532282" y="5143499"/>
                </a:lnTo>
                <a:lnTo>
                  <a:pt x="533476" y="5092302"/>
                </a:lnTo>
                <a:lnTo>
                  <a:pt x="539432" y="5047058"/>
                </a:lnTo>
                <a:lnTo>
                  <a:pt x="547763" y="5007775"/>
                </a:lnTo>
                <a:lnTo>
                  <a:pt x="558482" y="4973243"/>
                </a:lnTo>
                <a:lnTo>
                  <a:pt x="570395" y="4942281"/>
                </a:lnTo>
                <a:lnTo>
                  <a:pt x="584682" y="4914900"/>
                </a:lnTo>
                <a:lnTo>
                  <a:pt x="613257" y="4857750"/>
                </a:lnTo>
                <a:lnTo>
                  <a:pt x="637070" y="4799406"/>
                </a:lnTo>
                <a:lnTo>
                  <a:pt x="657313" y="4725593"/>
                </a:lnTo>
                <a:lnTo>
                  <a:pt x="662076" y="4680343"/>
                </a:lnTo>
                <a:lnTo>
                  <a:pt x="664464" y="4629150"/>
                </a:lnTo>
                <a:lnTo>
                  <a:pt x="662076" y="4577956"/>
                </a:lnTo>
                <a:lnTo>
                  <a:pt x="657313" y="4532706"/>
                </a:lnTo>
                <a:lnTo>
                  <a:pt x="648982" y="4493425"/>
                </a:lnTo>
                <a:lnTo>
                  <a:pt x="625170" y="4427931"/>
                </a:lnTo>
                <a:lnTo>
                  <a:pt x="584682" y="4343400"/>
                </a:lnTo>
                <a:lnTo>
                  <a:pt x="570395" y="4316018"/>
                </a:lnTo>
                <a:lnTo>
                  <a:pt x="558482" y="4285056"/>
                </a:lnTo>
                <a:lnTo>
                  <a:pt x="547763" y="4250524"/>
                </a:lnTo>
                <a:lnTo>
                  <a:pt x="539432" y="4211243"/>
                </a:lnTo>
                <a:lnTo>
                  <a:pt x="533476" y="4165993"/>
                </a:lnTo>
                <a:lnTo>
                  <a:pt x="532282" y="4114800"/>
                </a:lnTo>
                <a:lnTo>
                  <a:pt x="533476" y="4063606"/>
                </a:lnTo>
                <a:lnTo>
                  <a:pt x="539432" y="4018356"/>
                </a:lnTo>
                <a:lnTo>
                  <a:pt x="547763" y="3979062"/>
                </a:lnTo>
                <a:lnTo>
                  <a:pt x="570395" y="3913581"/>
                </a:lnTo>
                <a:lnTo>
                  <a:pt x="584682" y="3886200"/>
                </a:lnTo>
                <a:lnTo>
                  <a:pt x="613257" y="3829050"/>
                </a:lnTo>
                <a:lnTo>
                  <a:pt x="637070" y="3770756"/>
                </a:lnTo>
                <a:lnTo>
                  <a:pt x="657313" y="3696843"/>
                </a:lnTo>
                <a:lnTo>
                  <a:pt x="662076" y="3651630"/>
                </a:lnTo>
                <a:lnTo>
                  <a:pt x="664464" y="3600450"/>
                </a:lnTo>
                <a:lnTo>
                  <a:pt x="662076" y="3549269"/>
                </a:lnTo>
                <a:lnTo>
                  <a:pt x="657313" y="3504056"/>
                </a:lnTo>
                <a:lnTo>
                  <a:pt x="648982" y="3464687"/>
                </a:lnTo>
                <a:lnTo>
                  <a:pt x="625170" y="3399281"/>
                </a:lnTo>
                <a:lnTo>
                  <a:pt x="584682" y="3314700"/>
                </a:lnTo>
                <a:lnTo>
                  <a:pt x="570395" y="3287268"/>
                </a:lnTo>
                <a:lnTo>
                  <a:pt x="558482" y="3256406"/>
                </a:lnTo>
                <a:lnTo>
                  <a:pt x="547763" y="3221863"/>
                </a:lnTo>
                <a:lnTo>
                  <a:pt x="539432" y="3182493"/>
                </a:lnTo>
                <a:lnTo>
                  <a:pt x="533476" y="3137281"/>
                </a:lnTo>
                <a:lnTo>
                  <a:pt x="532282" y="3086100"/>
                </a:lnTo>
                <a:lnTo>
                  <a:pt x="533476" y="3034919"/>
                </a:lnTo>
                <a:lnTo>
                  <a:pt x="539432" y="2989707"/>
                </a:lnTo>
                <a:lnTo>
                  <a:pt x="547763" y="2950337"/>
                </a:lnTo>
                <a:lnTo>
                  <a:pt x="570395" y="2884932"/>
                </a:lnTo>
                <a:lnTo>
                  <a:pt x="584682" y="2857500"/>
                </a:lnTo>
                <a:lnTo>
                  <a:pt x="613257" y="2800350"/>
                </a:lnTo>
                <a:lnTo>
                  <a:pt x="637070" y="2742057"/>
                </a:lnTo>
                <a:lnTo>
                  <a:pt x="657313" y="2668143"/>
                </a:lnTo>
                <a:lnTo>
                  <a:pt x="662076" y="2622931"/>
                </a:lnTo>
                <a:lnTo>
                  <a:pt x="664464" y="2570607"/>
                </a:lnTo>
                <a:lnTo>
                  <a:pt x="662076" y="2520569"/>
                </a:lnTo>
                <a:lnTo>
                  <a:pt x="657313" y="2475357"/>
                </a:lnTo>
                <a:lnTo>
                  <a:pt x="648982" y="2435987"/>
                </a:lnTo>
                <a:lnTo>
                  <a:pt x="625170" y="2370582"/>
                </a:lnTo>
                <a:lnTo>
                  <a:pt x="584682" y="2286000"/>
                </a:lnTo>
                <a:lnTo>
                  <a:pt x="570395" y="2258568"/>
                </a:lnTo>
                <a:lnTo>
                  <a:pt x="558482" y="2227707"/>
                </a:lnTo>
                <a:lnTo>
                  <a:pt x="547763" y="2193163"/>
                </a:lnTo>
                <a:lnTo>
                  <a:pt x="539432" y="2153793"/>
                </a:lnTo>
                <a:lnTo>
                  <a:pt x="533476" y="2108581"/>
                </a:lnTo>
                <a:lnTo>
                  <a:pt x="532282" y="2057400"/>
                </a:lnTo>
                <a:lnTo>
                  <a:pt x="533476" y="2006219"/>
                </a:lnTo>
                <a:lnTo>
                  <a:pt x="539432" y="1961007"/>
                </a:lnTo>
                <a:lnTo>
                  <a:pt x="547763" y="1921637"/>
                </a:lnTo>
                <a:lnTo>
                  <a:pt x="570395" y="1856232"/>
                </a:lnTo>
                <a:lnTo>
                  <a:pt x="584682" y="1828800"/>
                </a:lnTo>
                <a:lnTo>
                  <a:pt x="613257" y="1771650"/>
                </a:lnTo>
                <a:lnTo>
                  <a:pt x="637070" y="1713357"/>
                </a:lnTo>
                <a:lnTo>
                  <a:pt x="657313" y="1639442"/>
                </a:lnTo>
                <a:lnTo>
                  <a:pt x="662076" y="1594230"/>
                </a:lnTo>
                <a:lnTo>
                  <a:pt x="664464" y="1543050"/>
                </a:lnTo>
                <a:lnTo>
                  <a:pt x="662076" y="1491869"/>
                </a:lnTo>
                <a:lnTo>
                  <a:pt x="657313" y="1446657"/>
                </a:lnTo>
                <a:lnTo>
                  <a:pt x="648982" y="1407287"/>
                </a:lnTo>
                <a:lnTo>
                  <a:pt x="625170" y="1341882"/>
                </a:lnTo>
                <a:lnTo>
                  <a:pt x="584682" y="1257300"/>
                </a:lnTo>
                <a:lnTo>
                  <a:pt x="570395" y="1229867"/>
                </a:lnTo>
                <a:lnTo>
                  <a:pt x="558482" y="1199007"/>
                </a:lnTo>
                <a:lnTo>
                  <a:pt x="547763" y="1164463"/>
                </a:lnTo>
                <a:lnTo>
                  <a:pt x="539432" y="1125092"/>
                </a:lnTo>
                <a:lnTo>
                  <a:pt x="533476" y="1079880"/>
                </a:lnTo>
                <a:lnTo>
                  <a:pt x="532282" y="1028700"/>
                </a:lnTo>
                <a:lnTo>
                  <a:pt x="533476" y="977519"/>
                </a:lnTo>
                <a:lnTo>
                  <a:pt x="539432" y="932307"/>
                </a:lnTo>
                <a:lnTo>
                  <a:pt x="547763" y="892937"/>
                </a:lnTo>
                <a:lnTo>
                  <a:pt x="570395" y="827532"/>
                </a:lnTo>
                <a:lnTo>
                  <a:pt x="584682" y="800100"/>
                </a:lnTo>
                <a:lnTo>
                  <a:pt x="613257" y="742950"/>
                </a:lnTo>
                <a:lnTo>
                  <a:pt x="637070" y="684657"/>
                </a:lnTo>
                <a:lnTo>
                  <a:pt x="657313" y="610742"/>
                </a:lnTo>
                <a:lnTo>
                  <a:pt x="662076" y="565530"/>
                </a:lnTo>
                <a:lnTo>
                  <a:pt x="664464" y="514350"/>
                </a:lnTo>
                <a:lnTo>
                  <a:pt x="662076" y="463169"/>
                </a:lnTo>
                <a:lnTo>
                  <a:pt x="657313" y="417957"/>
                </a:lnTo>
                <a:lnTo>
                  <a:pt x="648982" y="378587"/>
                </a:lnTo>
                <a:lnTo>
                  <a:pt x="625170" y="313182"/>
                </a:lnTo>
                <a:lnTo>
                  <a:pt x="584682" y="228600"/>
                </a:lnTo>
                <a:lnTo>
                  <a:pt x="570395" y="201167"/>
                </a:lnTo>
                <a:lnTo>
                  <a:pt x="558482" y="170307"/>
                </a:lnTo>
                <a:lnTo>
                  <a:pt x="547763" y="135762"/>
                </a:lnTo>
                <a:lnTo>
                  <a:pt x="539432" y="96392"/>
                </a:lnTo>
                <a:lnTo>
                  <a:pt x="533476" y="51180"/>
                </a:lnTo>
                <a:lnTo>
                  <a:pt x="532282" y="0"/>
                </a:lnTo>
                <a:close/>
              </a:path>
            </a:pathLst>
          </a:custGeom>
          <a:solidFill>
            <a:srgbClr val="2A1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8932164" y="0"/>
            <a:ext cx="212090" cy="5143500"/>
          </a:xfrm>
          <a:custGeom>
            <a:avLst/>
            <a:gdLst/>
            <a:ahLst/>
            <a:cxnLst/>
            <a:rect l="l" t="t" r="r" b="b"/>
            <a:pathLst>
              <a:path w="212090" h="5143500">
                <a:moveTo>
                  <a:pt x="211835" y="0"/>
                </a:moveTo>
                <a:lnTo>
                  <a:pt x="0" y="0"/>
                </a:lnTo>
                <a:lnTo>
                  <a:pt x="0" y="5143500"/>
                </a:lnTo>
                <a:lnTo>
                  <a:pt x="211835" y="5143500"/>
                </a:lnTo>
                <a:lnTo>
                  <a:pt x="211835" y="0"/>
                </a:lnTo>
                <a:close/>
              </a:path>
            </a:pathLst>
          </a:custGeom>
          <a:solidFill>
            <a:srgbClr val="F8B32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57911" y="4652771"/>
            <a:ext cx="388620" cy="388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rgbClr val="2A1A00"/>
                </a:solidFill>
                <a:latin typeface="Impact" panose="020B0806030902050204"/>
                <a:cs typeface="Impact" panose="020B080603090205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40" dirty="0"/>
              <a:t>By</a:t>
            </a:r>
            <a:r>
              <a:rPr spc="-165" dirty="0"/>
              <a:t> </a:t>
            </a:r>
            <a:r>
              <a:rPr spc="-35" dirty="0"/>
              <a:t>Anil</a:t>
            </a:r>
            <a:r>
              <a:rPr spc="-55" dirty="0"/>
              <a:t> </a:t>
            </a:r>
            <a:r>
              <a:rPr spc="-40" dirty="0"/>
              <a:t>Kumar</a:t>
            </a:r>
            <a:r>
              <a:rPr spc="-175" dirty="0"/>
              <a:t> </a:t>
            </a:r>
            <a:r>
              <a:rPr spc="45" dirty="0"/>
              <a:t>APSSDC</a:t>
            </a:r>
            <a:endParaRPr spc="4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rgbClr val="2A1A00"/>
                </a:solidFill>
                <a:latin typeface="Impact" panose="020B0806030902050204"/>
                <a:cs typeface="Impact" panose="020B080603090205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40" dirty="0"/>
              <a:t>By</a:t>
            </a:r>
            <a:r>
              <a:rPr spc="-165" dirty="0"/>
              <a:t> </a:t>
            </a:r>
            <a:r>
              <a:rPr spc="-35" dirty="0"/>
              <a:t>Anil</a:t>
            </a:r>
            <a:r>
              <a:rPr spc="-55" dirty="0"/>
              <a:t> </a:t>
            </a:r>
            <a:r>
              <a:rPr spc="-40" dirty="0"/>
              <a:t>Kumar</a:t>
            </a:r>
            <a:r>
              <a:rPr spc="-175" dirty="0"/>
              <a:t> </a:t>
            </a:r>
            <a:r>
              <a:rPr spc="45" dirty="0"/>
              <a:t>APSSDC</a:t>
            </a:r>
            <a:endParaRPr spc="4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8932545" cy="5143500"/>
          </a:xfrm>
          <a:custGeom>
            <a:avLst/>
            <a:gdLst/>
            <a:ahLst/>
            <a:cxnLst/>
            <a:rect l="l" t="t" r="r" b="b"/>
            <a:pathLst>
              <a:path w="8932545" h="5143500">
                <a:moveTo>
                  <a:pt x="0" y="5143500"/>
                </a:moveTo>
                <a:lnTo>
                  <a:pt x="8932164" y="5143500"/>
                </a:lnTo>
                <a:lnTo>
                  <a:pt x="8932164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F3F3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0"/>
            <a:ext cx="664845" cy="5143500"/>
          </a:xfrm>
          <a:custGeom>
            <a:avLst/>
            <a:gdLst/>
            <a:ahLst/>
            <a:cxnLst/>
            <a:rect l="l" t="t" r="r" b="b"/>
            <a:pathLst>
              <a:path w="664845" h="5143500">
                <a:moveTo>
                  <a:pt x="532282" y="0"/>
                </a:moveTo>
                <a:lnTo>
                  <a:pt x="0" y="0"/>
                </a:lnTo>
                <a:lnTo>
                  <a:pt x="0" y="5143499"/>
                </a:lnTo>
                <a:lnTo>
                  <a:pt x="532282" y="5143499"/>
                </a:lnTo>
                <a:lnTo>
                  <a:pt x="533476" y="5092302"/>
                </a:lnTo>
                <a:lnTo>
                  <a:pt x="539432" y="5047058"/>
                </a:lnTo>
                <a:lnTo>
                  <a:pt x="547763" y="5007775"/>
                </a:lnTo>
                <a:lnTo>
                  <a:pt x="558482" y="4973243"/>
                </a:lnTo>
                <a:lnTo>
                  <a:pt x="570395" y="4942281"/>
                </a:lnTo>
                <a:lnTo>
                  <a:pt x="584682" y="4914900"/>
                </a:lnTo>
                <a:lnTo>
                  <a:pt x="613257" y="4857750"/>
                </a:lnTo>
                <a:lnTo>
                  <a:pt x="637070" y="4799406"/>
                </a:lnTo>
                <a:lnTo>
                  <a:pt x="657313" y="4725593"/>
                </a:lnTo>
                <a:lnTo>
                  <a:pt x="662076" y="4680343"/>
                </a:lnTo>
                <a:lnTo>
                  <a:pt x="664464" y="4629150"/>
                </a:lnTo>
                <a:lnTo>
                  <a:pt x="662076" y="4577956"/>
                </a:lnTo>
                <a:lnTo>
                  <a:pt x="657313" y="4532706"/>
                </a:lnTo>
                <a:lnTo>
                  <a:pt x="648982" y="4493425"/>
                </a:lnTo>
                <a:lnTo>
                  <a:pt x="625170" y="4427931"/>
                </a:lnTo>
                <a:lnTo>
                  <a:pt x="584682" y="4343400"/>
                </a:lnTo>
                <a:lnTo>
                  <a:pt x="570395" y="4316018"/>
                </a:lnTo>
                <a:lnTo>
                  <a:pt x="558482" y="4285056"/>
                </a:lnTo>
                <a:lnTo>
                  <a:pt x="547763" y="4250524"/>
                </a:lnTo>
                <a:lnTo>
                  <a:pt x="539432" y="4211243"/>
                </a:lnTo>
                <a:lnTo>
                  <a:pt x="533476" y="4165993"/>
                </a:lnTo>
                <a:lnTo>
                  <a:pt x="532282" y="4114800"/>
                </a:lnTo>
                <a:lnTo>
                  <a:pt x="533476" y="4063606"/>
                </a:lnTo>
                <a:lnTo>
                  <a:pt x="539432" y="4018356"/>
                </a:lnTo>
                <a:lnTo>
                  <a:pt x="547763" y="3979062"/>
                </a:lnTo>
                <a:lnTo>
                  <a:pt x="570395" y="3913581"/>
                </a:lnTo>
                <a:lnTo>
                  <a:pt x="584682" y="3886200"/>
                </a:lnTo>
                <a:lnTo>
                  <a:pt x="613257" y="3829050"/>
                </a:lnTo>
                <a:lnTo>
                  <a:pt x="637070" y="3770756"/>
                </a:lnTo>
                <a:lnTo>
                  <a:pt x="657313" y="3696843"/>
                </a:lnTo>
                <a:lnTo>
                  <a:pt x="662076" y="3651630"/>
                </a:lnTo>
                <a:lnTo>
                  <a:pt x="664464" y="3600450"/>
                </a:lnTo>
                <a:lnTo>
                  <a:pt x="662076" y="3549269"/>
                </a:lnTo>
                <a:lnTo>
                  <a:pt x="657313" y="3504056"/>
                </a:lnTo>
                <a:lnTo>
                  <a:pt x="648982" y="3464687"/>
                </a:lnTo>
                <a:lnTo>
                  <a:pt x="625170" y="3399281"/>
                </a:lnTo>
                <a:lnTo>
                  <a:pt x="584682" y="3314700"/>
                </a:lnTo>
                <a:lnTo>
                  <a:pt x="570395" y="3287268"/>
                </a:lnTo>
                <a:lnTo>
                  <a:pt x="558482" y="3256406"/>
                </a:lnTo>
                <a:lnTo>
                  <a:pt x="547763" y="3221863"/>
                </a:lnTo>
                <a:lnTo>
                  <a:pt x="539432" y="3182493"/>
                </a:lnTo>
                <a:lnTo>
                  <a:pt x="533476" y="3137281"/>
                </a:lnTo>
                <a:lnTo>
                  <a:pt x="532282" y="3086100"/>
                </a:lnTo>
                <a:lnTo>
                  <a:pt x="533476" y="3034919"/>
                </a:lnTo>
                <a:lnTo>
                  <a:pt x="539432" y="2989707"/>
                </a:lnTo>
                <a:lnTo>
                  <a:pt x="547763" y="2950337"/>
                </a:lnTo>
                <a:lnTo>
                  <a:pt x="570395" y="2884932"/>
                </a:lnTo>
                <a:lnTo>
                  <a:pt x="584682" y="2857500"/>
                </a:lnTo>
                <a:lnTo>
                  <a:pt x="613257" y="2800350"/>
                </a:lnTo>
                <a:lnTo>
                  <a:pt x="637070" y="2742057"/>
                </a:lnTo>
                <a:lnTo>
                  <a:pt x="657313" y="2668143"/>
                </a:lnTo>
                <a:lnTo>
                  <a:pt x="662076" y="2622931"/>
                </a:lnTo>
                <a:lnTo>
                  <a:pt x="664464" y="2570607"/>
                </a:lnTo>
                <a:lnTo>
                  <a:pt x="662076" y="2520569"/>
                </a:lnTo>
                <a:lnTo>
                  <a:pt x="657313" y="2475357"/>
                </a:lnTo>
                <a:lnTo>
                  <a:pt x="648982" y="2435987"/>
                </a:lnTo>
                <a:lnTo>
                  <a:pt x="625170" y="2370582"/>
                </a:lnTo>
                <a:lnTo>
                  <a:pt x="584682" y="2286000"/>
                </a:lnTo>
                <a:lnTo>
                  <a:pt x="570395" y="2258568"/>
                </a:lnTo>
                <a:lnTo>
                  <a:pt x="558482" y="2227707"/>
                </a:lnTo>
                <a:lnTo>
                  <a:pt x="547763" y="2193163"/>
                </a:lnTo>
                <a:lnTo>
                  <a:pt x="539432" y="2153793"/>
                </a:lnTo>
                <a:lnTo>
                  <a:pt x="533476" y="2108581"/>
                </a:lnTo>
                <a:lnTo>
                  <a:pt x="532282" y="2057400"/>
                </a:lnTo>
                <a:lnTo>
                  <a:pt x="533476" y="2006219"/>
                </a:lnTo>
                <a:lnTo>
                  <a:pt x="539432" y="1961007"/>
                </a:lnTo>
                <a:lnTo>
                  <a:pt x="547763" y="1921637"/>
                </a:lnTo>
                <a:lnTo>
                  <a:pt x="570395" y="1856232"/>
                </a:lnTo>
                <a:lnTo>
                  <a:pt x="584682" y="1828800"/>
                </a:lnTo>
                <a:lnTo>
                  <a:pt x="613257" y="1771650"/>
                </a:lnTo>
                <a:lnTo>
                  <a:pt x="637070" y="1713357"/>
                </a:lnTo>
                <a:lnTo>
                  <a:pt x="657313" y="1639442"/>
                </a:lnTo>
                <a:lnTo>
                  <a:pt x="662076" y="1594230"/>
                </a:lnTo>
                <a:lnTo>
                  <a:pt x="664464" y="1543050"/>
                </a:lnTo>
                <a:lnTo>
                  <a:pt x="662076" y="1491869"/>
                </a:lnTo>
                <a:lnTo>
                  <a:pt x="657313" y="1446657"/>
                </a:lnTo>
                <a:lnTo>
                  <a:pt x="648982" y="1407287"/>
                </a:lnTo>
                <a:lnTo>
                  <a:pt x="625170" y="1341882"/>
                </a:lnTo>
                <a:lnTo>
                  <a:pt x="584682" y="1257300"/>
                </a:lnTo>
                <a:lnTo>
                  <a:pt x="570395" y="1229867"/>
                </a:lnTo>
                <a:lnTo>
                  <a:pt x="558482" y="1199007"/>
                </a:lnTo>
                <a:lnTo>
                  <a:pt x="547763" y="1164463"/>
                </a:lnTo>
                <a:lnTo>
                  <a:pt x="539432" y="1125092"/>
                </a:lnTo>
                <a:lnTo>
                  <a:pt x="533476" y="1079880"/>
                </a:lnTo>
                <a:lnTo>
                  <a:pt x="532282" y="1028700"/>
                </a:lnTo>
                <a:lnTo>
                  <a:pt x="533476" y="977519"/>
                </a:lnTo>
                <a:lnTo>
                  <a:pt x="539432" y="932307"/>
                </a:lnTo>
                <a:lnTo>
                  <a:pt x="547763" y="892937"/>
                </a:lnTo>
                <a:lnTo>
                  <a:pt x="570395" y="827532"/>
                </a:lnTo>
                <a:lnTo>
                  <a:pt x="584682" y="800100"/>
                </a:lnTo>
                <a:lnTo>
                  <a:pt x="613257" y="742950"/>
                </a:lnTo>
                <a:lnTo>
                  <a:pt x="637070" y="684657"/>
                </a:lnTo>
                <a:lnTo>
                  <a:pt x="657313" y="610742"/>
                </a:lnTo>
                <a:lnTo>
                  <a:pt x="662076" y="565530"/>
                </a:lnTo>
                <a:lnTo>
                  <a:pt x="664464" y="514350"/>
                </a:lnTo>
                <a:lnTo>
                  <a:pt x="662076" y="463169"/>
                </a:lnTo>
                <a:lnTo>
                  <a:pt x="657313" y="417957"/>
                </a:lnTo>
                <a:lnTo>
                  <a:pt x="648982" y="378587"/>
                </a:lnTo>
                <a:lnTo>
                  <a:pt x="625170" y="313182"/>
                </a:lnTo>
                <a:lnTo>
                  <a:pt x="584682" y="228600"/>
                </a:lnTo>
                <a:lnTo>
                  <a:pt x="570395" y="201167"/>
                </a:lnTo>
                <a:lnTo>
                  <a:pt x="558482" y="170307"/>
                </a:lnTo>
                <a:lnTo>
                  <a:pt x="547763" y="135762"/>
                </a:lnTo>
                <a:lnTo>
                  <a:pt x="539432" y="96392"/>
                </a:lnTo>
                <a:lnTo>
                  <a:pt x="533476" y="51180"/>
                </a:lnTo>
                <a:lnTo>
                  <a:pt x="532282" y="0"/>
                </a:lnTo>
                <a:close/>
              </a:path>
            </a:pathLst>
          </a:custGeom>
          <a:solidFill>
            <a:srgbClr val="2A1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8932164" y="0"/>
            <a:ext cx="212090" cy="5143500"/>
          </a:xfrm>
          <a:custGeom>
            <a:avLst/>
            <a:gdLst/>
            <a:ahLst/>
            <a:cxnLst/>
            <a:rect l="l" t="t" r="r" b="b"/>
            <a:pathLst>
              <a:path w="212090" h="5143500">
                <a:moveTo>
                  <a:pt x="211835" y="0"/>
                </a:moveTo>
                <a:lnTo>
                  <a:pt x="0" y="0"/>
                </a:lnTo>
                <a:lnTo>
                  <a:pt x="0" y="5143500"/>
                </a:lnTo>
                <a:lnTo>
                  <a:pt x="211835" y="5143500"/>
                </a:lnTo>
                <a:lnTo>
                  <a:pt x="211835" y="0"/>
                </a:lnTo>
                <a:close/>
              </a:path>
            </a:pathLst>
          </a:custGeom>
          <a:solidFill>
            <a:srgbClr val="F8B32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57911" y="4652771"/>
            <a:ext cx="388620" cy="388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40" dirty="0"/>
              <a:t>By</a:t>
            </a:r>
            <a:r>
              <a:rPr spc="-165" dirty="0"/>
              <a:t> </a:t>
            </a:r>
            <a:r>
              <a:rPr spc="-35" dirty="0"/>
              <a:t>Anil</a:t>
            </a:r>
            <a:r>
              <a:rPr spc="-55" dirty="0"/>
              <a:t> </a:t>
            </a:r>
            <a:r>
              <a:rPr spc="-40" dirty="0"/>
              <a:t>Kumar</a:t>
            </a:r>
            <a:r>
              <a:rPr spc="-175" dirty="0"/>
              <a:t> </a:t>
            </a:r>
            <a:r>
              <a:rPr spc="45" dirty="0"/>
              <a:t>APSSDC</a:t>
            </a:r>
            <a:endParaRPr spc="4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8932545" cy="5143500"/>
          </a:xfrm>
          <a:custGeom>
            <a:avLst/>
            <a:gdLst/>
            <a:ahLst/>
            <a:cxnLst/>
            <a:rect l="l" t="t" r="r" b="b"/>
            <a:pathLst>
              <a:path w="8932545" h="5143500">
                <a:moveTo>
                  <a:pt x="0" y="5143500"/>
                </a:moveTo>
                <a:lnTo>
                  <a:pt x="8932164" y="5143500"/>
                </a:lnTo>
                <a:lnTo>
                  <a:pt x="8932164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F3F3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0"/>
            <a:ext cx="664845" cy="5143500"/>
          </a:xfrm>
          <a:custGeom>
            <a:avLst/>
            <a:gdLst/>
            <a:ahLst/>
            <a:cxnLst/>
            <a:rect l="l" t="t" r="r" b="b"/>
            <a:pathLst>
              <a:path w="664845" h="5143500">
                <a:moveTo>
                  <a:pt x="532282" y="0"/>
                </a:moveTo>
                <a:lnTo>
                  <a:pt x="0" y="0"/>
                </a:lnTo>
                <a:lnTo>
                  <a:pt x="0" y="5143499"/>
                </a:lnTo>
                <a:lnTo>
                  <a:pt x="532282" y="5143499"/>
                </a:lnTo>
                <a:lnTo>
                  <a:pt x="533476" y="5092302"/>
                </a:lnTo>
                <a:lnTo>
                  <a:pt x="539432" y="5047058"/>
                </a:lnTo>
                <a:lnTo>
                  <a:pt x="547763" y="5007775"/>
                </a:lnTo>
                <a:lnTo>
                  <a:pt x="558482" y="4973243"/>
                </a:lnTo>
                <a:lnTo>
                  <a:pt x="570395" y="4942281"/>
                </a:lnTo>
                <a:lnTo>
                  <a:pt x="584682" y="4914900"/>
                </a:lnTo>
                <a:lnTo>
                  <a:pt x="613257" y="4857750"/>
                </a:lnTo>
                <a:lnTo>
                  <a:pt x="637070" y="4799406"/>
                </a:lnTo>
                <a:lnTo>
                  <a:pt x="657313" y="4725593"/>
                </a:lnTo>
                <a:lnTo>
                  <a:pt x="662076" y="4680343"/>
                </a:lnTo>
                <a:lnTo>
                  <a:pt x="664464" y="4629150"/>
                </a:lnTo>
                <a:lnTo>
                  <a:pt x="662076" y="4577956"/>
                </a:lnTo>
                <a:lnTo>
                  <a:pt x="657313" y="4532706"/>
                </a:lnTo>
                <a:lnTo>
                  <a:pt x="648982" y="4493425"/>
                </a:lnTo>
                <a:lnTo>
                  <a:pt x="625170" y="4427931"/>
                </a:lnTo>
                <a:lnTo>
                  <a:pt x="584682" y="4343400"/>
                </a:lnTo>
                <a:lnTo>
                  <a:pt x="570395" y="4316018"/>
                </a:lnTo>
                <a:lnTo>
                  <a:pt x="558482" y="4285056"/>
                </a:lnTo>
                <a:lnTo>
                  <a:pt x="547763" y="4250524"/>
                </a:lnTo>
                <a:lnTo>
                  <a:pt x="539432" y="4211243"/>
                </a:lnTo>
                <a:lnTo>
                  <a:pt x="533476" y="4165993"/>
                </a:lnTo>
                <a:lnTo>
                  <a:pt x="532282" y="4114800"/>
                </a:lnTo>
                <a:lnTo>
                  <a:pt x="533476" y="4063606"/>
                </a:lnTo>
                <a:lnTo>
                  <a:pt x="539432" y="4018356"/>
                </a:lnTo>
                <a:lnTo>
                  <a:pt x="547763" y="3979062"/>
                </a:lnTo>
                <a:lnTo>
                  <a:pt x="570395" y="3913581"/>
                </a:lnTo>
                <a:lnTo>
                  <a:pt x="584682" y="3886200"/>
                </a:lnTo>
                <a:lnTo>
                  <a:pt x="613257" y="3829050"/>
                </a:lnTo>
                <a:lnTo>
                  <a:pt x="637070" y="3770756"/>
                </a:lnTo>
                <a:lnTo>
                  <a:pt x="657313" y="3696843"/>
                </a:lnTo>
                <a:lnTo>
                  <a:pt x="662076" y="3651630"/>
                </a:lnTo>
                <a:lnTo>
                  <a:pt x="664464" y="3600450"/>
                </a:lnTo>
                <a:lnTo>
                  <a:pt x="662076" y="3549269"/>
                </a:lnTo>
                <a:lnTo>
                  <a:pt x="657313" y="3504056"/>
                </a:lnTo>
                <a:lnTo>
                  <a:pt x="648982" y="3464687"/>
                </a:lnTo>
                <a:lnTo>
                  <a:pt x="625170" y="3399281"/>
                </a:lnTo>
                <a:lnTo>
                  <a:pt x="584682" y="3314700"/>
                </a:lnTo>
                <a:lnTo>
                  <a:pt x="570395" y="3287268"/>
                </a:lnTo>
                <a:lnTo>
                  <a:pt x="558482" y="3256406"/>
                </a:lnTo>
                <a:lnTo>
                  <a:pt x="547763" y="3221863"/>
                </a:lnTo>
                <a:lnTo>
                  <a:pt x="539432" y="3182493"/>
                </a:lnTo>
                <a:lnTo>
                  <a:pt x="533476" y="3137281"/>
                </a:lnTo>
                <a:lnTo>
                  <a:pt x="532282" y="3086100"/>
                </a:lnTo>
                <a:lnTo>
                  <a:pt x="533476" y="3034919"/>
                </a:lnTo>
                <a:lnTo>
                  <a:pt x="539432" y="2989707"/>
                </a:lnTo>
                <a:lnTo>
                  <a:pt x="547763" y="2950337"/>
                </a:lnTo>
                <a:lnTo>
                  <a:pt x="570395" y="2884932"/>
                </a:lnTo>
                <a:lnTo>
                  <a:pt x="584682" y="2857500"/>
                </a:lnTo>
                <a:lnTo>
                  <a:pt x="613257" y="2800350"/>
                </a:lnTo>
                <a:lnTo>
                  <a:pt x="637070" y="2742057"/>
                </a:lnTo>
                <a:lnTo>
                  <a:pt x="657313" y="2668143"/>
                </a:lnTo>
                <a:lnTo>
                  <a:pt x="662076" y="2622931"/>
                </a:lnTo>
                <a:lnTo>
                  <a:pt x="664464" y="2570607"/>
                </a:lnTo>
                <a:lnTo>
                  <a:pt x="662076" y="2520569"/>
                </a:lnTo>
                <a:lnTo>
                  <a:pt x="657313" y="2475357"/>
                </a:lnTo>
                <a:lnTo>
                  <a:pt x="648982" y="2435987"/>
                </a:lnTo>
                <a:lnTo>
                  <a:pt x="625170" y="2370582"/>
                </a:lnTo>
                <a:lnTo>
                  <a:pt x="584682" y="2286000"/>
                </a:lnTo>
                <a:lnTo>
                  <a:pt x="570395" y="2258568"/>
                </a:lnTo>
                <a:lnTo>
                  <a:pt x="558482" y="2227707"/>
                </a:lnTo>
                <a:lnTo>
                  <a:pt x="547763" y="2193163"/>
                </a:lnTo>
                <a:lnTo>
                  <a:pt x="539432" y="2153793"/>
                </a:lnTo>
                <a:lnTo>
                  <a:pt x="533476" y="2108581"/>
                </a:lnTo>
                <a:lnTo>
                  <a:pt x="532282" y="2057400"/>
                </a:lnTo>
                <a:lnTo>
                  <a:pt x="533476" y="2006219"/>
                </a:lnTo>
                <a:lnTo>
                  <a:pt x="539432" y="1961007"/>
                </a:lnTo>
                <a:lnTo>
                  <a:pt x="547763" y="1921637"/>
                </a:lnTo>
                <a:lnTo>
                  <a:pt x="570395" y="1856232"/>
                </a:lnTo>
                <a:lnTo>
                  <a:pt x="584682" y="1828800"/>
                </a:lnTo>
                <a:lnTo>
                  <a:pt x="613257" y="1771650"/>
                </a:lnTo>
                <a:lnTo>
                  <a:pt x="637070" y="1713357"/>
                </a:lnTo>
                <a:lnTo>
                  <a:pt x="657313" y="1639442"/>
                </a:lnTo>
                <a:lnTo>
                  <a:pt x="662076" y="1594230"/>
                </a:lnTo>
                <a:lnTo>
                  <a:pt x="664464" y="1543050"/>
                </a:lnTo>
                <a:lnTo>
                  <a:pt x="662076" y="1491869"/>
                </a:lnTo>
                <a:lnTo>
                  <a:pt x="657313" y="1446657"/>
                </a:lnTo>
                <a:lnTo>
                  <a:pt x="648982" y="1407287"/>
                </a:lnTo>
                <a:lnTo>
                  <a:pt x="625170" y="1341882"/>
                </a:lnTo>
                <a:lnTo>
                  <a:pt x="584682" y="1257300"/>
                </a:lnTo>
                <a:lnTo>
                  <a:pt x="570395" y="1229867"/>
                </a:lnTo>
                <a:lnTo>
                  <a:pt x="558482" y="1199007"/>
                </a:lnTo>
                <a:lnTo>
                  <a:pt x="547763" y="1164463"/>
                </a:lnTo>
                <a:lnTo>
                  <a:pt x="539432" y="1125092"/>
                </a:lnTo>
                <a:lnTo>
                  <a:pt x="533476" y="1079880"/>
                </a:lnTo>
                <a:lnTo>
                  <a:pt x="532282" y="1028700"/>
                </a:lnTo>
                <a:lnTo>
                  <a:pt x="533476" y="977519"/>
                </a:lnTo>
                <a:lnTo>
                  <a:pt x="539432" y="932307"/>
                </a:lnTo>
                <a:lnTo>
                  <a:pt x="547763" y="892937"/>
                </a:lnTo>
                <a:lnTo>
                  <a:pt x="570395" y="827532"/>
                </a:lnTo>
                <a:lnTo>
                  <a:pt x="584682" y="800100"/>
                </a:lnTo>
                <a:lnTo>
                  <a:pt x="613257" y="742950"/>
                </a:lnTo>
                <a:lnTo>
                  <a:pt x="637070" y="684657"/>
                </a:lnTo>
                <a:lnTo>
                  <a:pt x="657313" y="610742"/>
                </a:lnTo>
                <a:lnTo>
                  <a:pt x="662076" y="565530"/>
                </a:lnTo>
                <a:lnTo>
                  <a:pt x="664464" y="514350"/>
                </a:lnTo>
                <a:lnTo>
                  <a:pt x="662076" y="463169"/>
                </a:lnTo>
                <a:lnTo>
                  <a:pt x="657313" y="417957"/>
                </a:lnTo>
                <a:lnTo>
                  <a:pt x="648982" y="378587"/>
                </a:lnTo>
                <a:lnTo>
                  <a:pt x="625170" y="313182"/>
                </a:lnTo>
                <a:lnTo>
                  <a:pt x="584682" y="228600"/>
                </a:lnTo>
                <a:lnTo>
                  <a:pt x="570395" y="201167"/>
                </a:lnTo>
                <a:lnTo>
                  <a:pt x="558482" y="170307"/>
                </a:lnTo>
                <a:lnTo>
                  <a:pt x="547763" y="135762"/>
                </a:lnTo>
                <a:lnTo>
                  <a:pt x="539432" y="96392"/>
                </a:lnTo>
                <a:lnTo>
                  <a:pt x="533476" y="51180"/>
                </a:lnTo>
                <a:lnTo>
                  <a:pt x="532282" y="0"/>
                </a:lnTo>
                <a:close/>
              </a:path>
            </a:pathLst>
          </a:custGeom>
          <a:solidFill>
            <a:srgbClr val="2A1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8932164" y="0"/>
            <a:ext cx="212090" cy="5143500"/>
          </a:xfrm>
          <a:custGeom>
            <a:avLst/>
            <a:gdLst/>
            <a:ahLst/>
            <a:cxnLst/>
            <a:rect l="l" t="t" r="r" b="b"/>
            <a:pathLst>
              <a:path w="212090" h="5143500">
                <a:moveTo>
                  <a:pt x="211835" y="0"/>
                </a:moveTo>
                <a:lnTo>
                  <a:pt x="0" y="0"/>
                </a:lnTo>
                <a:lnTo>
                  <a:pt x="0" y="5143500"/>
                </a:lnTo>
                <a:lnTo>
                  <a:pt x="211835" y="5143500"/>
                </a:lnTo>
                <a:lnTo>
                  <a:pt x="211835" y="0"/>
                </a:lnTo>
                <a:close/>
              </a:path>
            </a:pathLst>
          </a:custGeom>
          <a:solidFill>
            <a:srgbClr val="F8B32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37666" y="119253"/>
            <a:ext cx="7268667" cy="1009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rgbClr val="2A1A00"/>
                </a:solidFill>
                <a:latin typeface="Impact" panose="020B0806030902050204"/>
                <a:cs typeface="Impact" panose="020B080603090205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3783" y="1720976"/>
            <a:ext cx="7642859" cy="18630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652641" y="4820940"/>
            <a:ext cx="1473834" cy="2025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40" dirty="0"/>
              <a:t>By</a:t>
            </a:r>
            <a:r>
              <a:rPr spc="-165" dirty="0"/>
              <a:t> </a:t>
            </a:r>
            <a:r>
              <a:rPr spc="-35" dirty="0"/>
              <a:t>Anil</a:t>
            </a:r>
            <a:r>
              <a:rPr spc="-55" dirty="0"/>
              <a:t> </a:t>
            </a:r>
            <a:r>
              <a:rPr spc="-40" dirty="0"/>
              <a:t>Kumar</a:t>
            </a:r>
            <a:r>
              <a:rPr spc="-175" dirty="0"/>
              <a:t> </a:t>
            </a:r>
            <a:r>
              <a:rPr spc="45" dirty="0"/>
              <a:t>APSSDC</a:t>
            </a:r>
            <a:endParaRPr spc="4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328406" y="4835006"/>
            <a:ext cx="192404" cy="1581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.jpe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experiments.withgoogle.com/collection/ai" TargetMode="Externa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4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hyperlink" Target="http://bit.ly/apssdc-ml-eb7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6.jpeg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en.wikipedia.org/wiki/Statistical_data_type" TargetMode="External"/><Relationship Id="rId2" Type="http://schemas.openxmlformats.org/officeDocument/2006/relationships/image" Target="../media/image28.jpeg"/><Relationship Id="rId1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jpeg"/><Relationship Id="rId1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5.jpeg"/><Relationship Id="rId1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7.jpeg"/><Relationship Id="rId1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8.png"/><Relationship Id="rId1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9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jpeg"/><Relationship Id="rId1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1.jpeg"/><Relationship Id="rId1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2.jpeg"/><Relationship Id="rId1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3.png"/><Relationship Id="rId1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4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www.youtube.com/redirect?redir_token=QUFFLUhqbEswYjhmaTVLWGI0UUowTThnRVd2T2JkNG9SUXxBQ3Jtc0tuWFVJLUtwdkZmVERuZjdjay1PT3QyeUlfQzJFOHBnbTNxTzZiS0ZHdDNrZXhjQ01nc2psVmJxbkdXM1NiM3pRRGF6RzZrM3J5WUdFVTQxMWdBRHR2SnlqTTZ6ZE0wNExHWWkyWkNvWF9rWTNlZDRGWQ%3D%3D&amp;v=X4I9QmcSEYo&amp;q=https%3A%2F%2Fgoo.gl%2FfGJ8HJ&amp;event=video_description" TargetMode="External"/><Relationship Id="rId2" Type="http://schemas.openxmlformats.org/officeDocument/2006/relationships/hyperlink" Target="https://www.youtube.com/watch?v=X4I9QmcSEYo" TargetMode="Externa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351153" y="38100"/>
            <a:ext cx="8268970" cy="4249420"/>
            <a:chOff x="351153" y="38100"/>
            <a:chExt cx="8268970" cy="4249420"/>
          </a:xfrm>
        </p:grpSpPr>
        <p:sp>
          <p:nvSpPr>
            <p:cNvPr id="4" name="object 4"/>
            <p:cNvSpPr/>
            <p:nvPr/>
          </p:nvSpPr>
          <p:spPr>
            <a:xfrm>
              <a:off x="2142743" y="1106424"/>
              <a:ext cx="4858511" cy="3180588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87323" y="38100"/>
              <a:ext cx="7769352" cy="12024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16469" y="1819516"/>
              <a:ext cx="540385" cy="539750"/>
            </a:xfrm>
            <a:custGeom>
              <a:avLst/>
              <a:gdLst/>
              <a:ahLst/>
              <a:cxnLst/>
              <a:rect l="l" t="t" r="r" b="b"/>
              <a:pathLst>
                <a:path w="540385" h="539750">
                  <a:moveTo>
                    <a:pt x="540219" y="491020"/>
                  </a:moveTo>
                  <a:lnTo>
                    <a:pt x="47663" y="491020"/>
                  </a:lnTo>
                  <a:lnTo>
                    <a:pt x="47663" y="0"/>
                  </a:lnTo>
                  <a:lnTo>
                    <a:pt x="0" y="0"/>
                  </a:lnTo>
                  <a:lnTo>
                    <a:pt x="0" y="491020"/>
                  </a:lnTo>
                  <a:lnTo>
                    <a:pt x="0" y="539242"/>
                  </a:lnTo>
                  <a:lnTo>
                    <a:pt x="540219" y="539242"/>
                  </a:lnTo>
                  <a:lnTo>
                    <a:pt x="540219" y="491020"/>
                  </a:lnTo>
                  <a:close/>
                </a:path>
              </a:pathLst>
            </a:custGeom>
            <a:solidFill>
              <a:srgbClr val="0838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12497" y="1815449"/>
              <a:ext cx="548640" cy="547370"/>
            </a:xfrm>
            <a:custGeom>
              <a:avLst/>
              <a:gdLst/>
              <a:ahLst/>
              <a:cxnLst/>
              <a:rect l="l" t="t" r="r" b="b"/>
              <a:pathLst>
                <a:path w="548640" h="547369">
                  <a:moveTo>
                    <a:pt x="55623" y="0"/>
                  </a:moveTo>
                  <a:lnTo>
                    <a:pt x="0" y="0"/>
                  </a:lnTo>
                  <a:lnTo>
                    <a:pt x="0" y="547146"/>
                  </a:lnTo>
                  <a:lnTo>
                    <a:pt x="548171" y="547146"/>
                  </a:lnTo>
                  <a:lnTo>
                    <a:pt x="548171" y="543175"/>
                  </a:lnTo>
                  <a:lnTo>
                    <a:pt x="7957" y="543175"/>
                  </a:lnTo>
                  <a:lnTo>
                    <a:pt x="3978" y="539203"/>
                  </a:lnTo>
                  <a:lnTo>
                    <a:pt x="7957" y="539203"/>
                  </a:lnTo>
                  <a:lnTo>
                    <a:pt x="7957" y="7942"/>
                  </a:lnTo>
                  <a:lnTo>
                    <a:pt x="3978" y="7942"/>
                  </a:lnTo>
                  <a:lnTo>
                    <a:pt x="7957" y="3971"/>
                  </a:lnTo>
                  <a:lnTo>
                    <a:pt x="55623" y="3971"/>
                  </a:lnTo>
                  <a:lnTo>
                    <a:pt x="55623" y="0"/>
                  </a:lnTo>
                  <a:close/>
                </a:path>
                <a:path w="548640" h="547369">
                  <a:moveTo>
                    <a:pt x="7957" y="539203"/>
                  </a:moveTo>
                  <a:lnTo>
                    <a:pt x="3978" y="539203"/>
                  </a:lnTo>
                  <a:lnTo>
                    <a:pt x="7957" y="543175"/>
                  </a:lnTo>
                  <a:lnTo>
                    <a:pt x="7957" y="539203"/>
                  </a:lnTo>
                  <a:close/>
                </a:path>
                <a:path w="548640" h="547369">
                  <a:moveTo>
                    <a:pt x="540214" y="539203"/>
                  </a:moveTo>
                  <a:lnTo>
                    <a:pt x="7957" y="539203"/>
                  </a:lnTo>
                  <a:lnTo>
                    <a:pt x="7957" y="543175"/>
                  </a:lnTo>
                  <a:lnTo>
                    <a:pt x="540214" y="543175"/>
                  </a:lnTo>
                  <a:lnTo>
                    <a:pt x="540214" y="539203"/>
                  </a:lnTo>
                  <a:close/>
                </a:path>
                <a:path w="548640" h="547369">
                  <a:moveTo>
                    <a:pt x="540214" y="495598"/>
                  </a:moveTo>
                  <a:lnTo>
                    <a:pt x="540214" y="543175"/>
                  </a:lnTo>
                  <a:lnTo>
                    <a:pt x="544193" y="539203"/>
                  </a:lnTo>
                  <a:lnTo>
                    <a:pt x="548171" y="539203"/>
                  </a:lnTo>
                  <a:lnTo>
                    <a:pt x="548171" y="499563"/>
                  </a:lnTo>
                  <a:lnTo>
                    <a:pt x="544193" y="499563"/>
                  </a:lnTo>
                  <a:lnTo>
                    <a:pt x="540214" y="495598"/>
                  </a:lnTo>
                  <a:close/>
                </a:path>
                <a:path w="548640" h="547369">
                  <a:moveTo>
                    <a:pt x="548171" y="539203"/>
                  </a:moveTo>
                  <a:lnTo>
                    <a:pt x="544193" y="539203"/>
                  </a:lnTo>
                  <a:lnTo>
                    <a:pt x="540214" y="543175"/>
                  </a:lnTo>
                  <a:lnTo>
                    <a:pt x="548171" y="543175"/>
                  </a:lnTo>
                  <a:lnTo>
                    <a:pt x="548171" y="539203"/>
                  </a:lnTo>
                  <a:close/>
                </a:path>
                <a:path w="548640" h="547369">
                  <a:moveTo>
                    <a:pt x="47665" y="3971"/>
                  </a:moveTo>
                  <a:lnTo>
                    <a:pt x="47666" y="499563"/>
                  </a:lnTo>
                  <a:lnTo>
                    <a:pt x="540214" y="499563"/>
                  </a:lnTo>
                  <a:lnTo>
                    <a:pt x="540214" y="495598"/>
                  </a:lnTo>
                  <a:lnTo>
                    <a:pt x="55623" y="495598"/>
                  </a:lnTo>
                  <a:lnTo>
                    <a:pt x="51644" y="491627"/>
                  </a:lnTo>
                  <a:lnTo>
                    <a:pt x="55623" y="491627"/>
                  </a:lnTo>
                  <a:lnTo>
                    <a:pt x="55623" y="7942"/>
                  </a:lnTo>
                  <a:lnTo>
                    <a:pt x="51644" y="7942"/>
                  </a:lnTo>
                  <a:lnTo>
                    <a:pt x="47665" y="3971"/>
                  </a:lnTo>
                  <a:close/>
                </a:path>
                <a:path w="548640" h="547369">
                  <a:moveTo>
                    <a:pt x="548171" y="491627"/>
                  </a:moveTo>
                  <a:lnTo>
                    <a:pt x="55623" y="491627"/>
                  </a:lnTo>
                  <a:lnTo>
                    <a:pt x="55623" y="495598"/>
                  </a:lnTo>
                  <a:lnTo>
                    <a:pt x="540214" y="495598"/>
                  </a:lnTo>
                  <a:lnTo>
                    <a:pt x="544193" y="499563"/>
                  </a:lnTo>
                  <a:lnTo>
                    <a:pt x="548171" y="499563"/>
                  </a:lnTo>
                  <a:lnTo>
                    <a:pt x="548171" y="491627"/>
                  </a:lnTo>
                  <a:close/>
                </a:path>
                <a:path w="548640" h="547369">
                  <a:moveTo>
                    <a:pt x="55623" y="491627"/>
                  </a:moveTo>
                  <a:lnTo>
                    <a:pt x="51644" y="491627"/>
                  </a:lnTo>
                  <a:lnTo>
                    <a:pt x="55623" y="495598"/>
                  </a:lnTo>
                  <a:lnTo>
                    <a:pt x="55623" y="491627"/>
                  </a:lnTo>
                  <a:close/>
                </a:path>
                <a:path w="548640" h="547369">
                  <a:moveTo>
                    <a:pt x="7957" y="3971"/>
                  </a:moveTo>
                  <a:lnTo>
                    <a:pt x="3978" y="7942"/>
                  </a:lnTo>
                  <a:lnTo>
                    <a:pt x="7957" y="7942"/>
                  </a:lnTo>
                  <a:lnTo>
                    <a:pt x="7957" y="3971"/>
                  </a:lnTo>
                  <a:close/>
                </a:path>
                <a:path w="548640" h="547369">
                  <a:moveTo>
                    <a:pt x="47665" y="3971"/>
                  </a:moveTo>
                  <a:lnTo>
                    <a:pt x="7957" y="3971"/>
                  </a:lnTo>
                  <a:lnTo>
                    <a:pt x="7957" y="7942"/>
                  </a:lnTo>
                  <a:lnTo>
                    <a:pt x="47665" y="7942"/>
                  </a:lnTo>
                  <a:lnTo>
                    <a:pt x="47665" y="3971"/>
                  </a:lnTo>
                  <a:close/>
                </a:path>
                <a:path w="548640" h="547369">
                  <a:moveTo>
                    <a:pt x="55623" y="3971"/>
                  </a:moveTo>
                  <a:lnTo>
                    <a:pt x="47665" y="3971"/>
                  </a:lnTo>
                  <a:lnTo>
                    <a:pt x="51644" y="7942"/>
                  </a:lnTo>
                  <a:lnTo>
                    <a:pt x="55623" y="7942"/>
                  </a:lnTo>
                  <a:lnTo>
                    <a:pt x="55623" y="39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95125" y="1954222"/>
              <a:ext cx="461645" cy="270510"/>
            </a:xfrm>
            <a:custGeom>
              <a:avLst/>
              <a:gdLst/>
              <a:ahLst/>
              <a:cxnLst/>
              <a:rect l="l" t="t" r="r" b="b"/>
              <a:pathLst>
                <a:path w="461644" h="270510">
                  <a:moveTo>
                    <a:pt x="461565" y="0"/>
                  </a:moveTo>
                  <a:lnTo>
                    <a:pt x="334456" y="0"/>
                  </a:lnTo>
                  <a:lnTo>
                    <a:pt x="381327" y="46783"/>
                  </a:lnTo>
                  <a:lnTo>
                    <a:pt x="318567" y="109426"/>
                  </a:lnTo>
                  <a:lnTo>
                    <a:pt x="270901" y="61849"/>
                  </a:lnTo>
                  <a:lnTo>
                    <a:pt x="191458" y="141144"/>
                  </a:lnTo>
                  <a:lnTo>
                    <a:pt x="143792" y="93567"/>
                  </a:lnTo>
                  <a:lnTo>
                    <a:pt x="0" y="237090"/>
                  </a:lnTo>
                  <a:lnTo>
                    <a:pt x="33366" y="270394"/>
                  </a:lnTo>
                  <a:lnTo>
                    <a:pt x="143792" y="160175"/>
                  </a:lnTo>
                  <a:lnTo>
                    <a:pt x="191458" y="207752"/>
                  </a:lnTo>
                  <a:lnTo>
                    <a:pt x="270901" y="128457"/>
                  </a:lnTo>
                  <a:lnTo>
                    <a:pt x="318567" y="176034"/>
                  </a:lnTo>
                  <a:lnTo>
                    <a:pt x="414693" y="80087"/>
                  </a:lnTo>
                  <a:lnTo>
                    <a:pt x="461565" y="126871"/>
                  </a:lnTo>
                  <a:lnTo>
                    <a:pt x="461565" y="0"/>
                  </a:lnTo>
                  <a:close/>
                </a:path>
              </a:pathLst>
            </a:custGeom>
            <a:solidFill>
              <a:srgbClr val="0838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89504" y="1950250"/>
              <a:ext cx="471170" cy="280035"/>
            </a:xfrm>
            <a:custGeom>
              <a:avLst/>
              <a:gdLst/>
              <a:ahLst/>
              <a:cxnLst/>
              <a:rect l="l" t="t" r="r" b="b"/>
              <a:pathLst>
                <a:path w="471169" h="280035">
                  <a:moveTo>
                    <a:pt x="149412" y="91928"/>
                  </a:moveTo>
                  <a:lnTo>
                    <a:pt x="0" y="241062"/>
                  </a:lnTo>
                  <a:lnTo>
                    <a:pt x="38986" y="279976"/>
                  </a:lnTo>
                  <a:lnTo>
                    <a:pt x="47421" y="271557"/>
                  </a:lnTo>
                  <a:lnTo>
                    <a:pt x="36173" y="271557"/>
                  </a:lnTo>
                  <a:lnTo>
                    <a:pt x="38986" y="268749"/>
                  </a:lnTo>
                  <a:lnTo>
                    <a:pt x="14061" y="243870"/>
                  </a:lnTo>
                  <a:lnTo>
                    <a:pt x="8434" y="243870"/>
                  </a:lnTo>
                  <a:lnTo>
                    <a:pt x="8434" y="238253"/>
                  </a:lnTo>
                  <a:lnTo>
                    <a:pt x="14061" y="238253"/>
                  </a:lnTo>
                  <a:lnTo>
                    <a:pt x="149413" y="103155"/>
                  </a:lnTo>
                  <a:lnTo>
                    <a:pt x="146599" y="100347"/>
                  </a:lnTo>
                  <a:lnTo>
                    <a:pt x="157848" y="100347"/>
                  </a:lnTo>
                  <a:lnTo>
                    <a:pt x="149412" y="91928"/>
                  </a:lnTo>
                  <a:close/>
                </a:path>
                <a:path w="471169" h="280035">
                  <a:moveTo>
                    <a:pt x="38986" y="268749"/>
                  </a:moveTo>
                  <a:lnTo>
                    <a:pt x="36173" y="271557"/>
                  </a:lnTo>
                  <a:lnTo>
                    <a:pt x="41800" y="271557"/>
                  </a:lnTo>
                  <a:lnTo>
                    <a:pt x="38986" y="268749"/>
                  </a:lnTo>
                  <a:close/>
                </a:path>
                <a:path w="471169" h="280035">
                  <a:moveTo>
                    <a:pt x="149412" y="158536"/>
                  </a:moveTo>
                  <a:lnTo>
                    <a:pt x="38986" y="268749"/>
                  </a:lnTo>
                  <a:lnTo>
                    <a:pt x="41800" y="271557"/>
                  </a:lnTo>
                  <a:lnTo>
                    <a:pt x="47421" y="271557"/>
                  </a:lnTo>
                  <a:lnTo>
                    <a:pt x="149413" y="169762"/>
                  </a:lnTo>
                  <a:lnTo>
                    <a:pt x="146599" y="166954"/>
                  </a:lnTo>
                  <a:lnTo>
                    <a:pt x="157848" y="166954"/>
                  </a:lnTo>
                  <a:lnTo>
                    <a:pt x="149412" y="158536"/>
                  </a:lnTo>
                  <a:close/>
                </a:path>
                <a:path w="471169" h="280035">
                  <a:moveTo>
                    <a:pt x="8434" y="238253"/>
                  </a:moveTo>
                  <a:lnTo>
                    <a:pt x="8434" y="243870"/>
                  </a:lnTo>
                  <a:lnTo>
                    <a:pt x="11247" y="241062"/>
                  </a:lnTo>
                  <a:lnTo>
                    <a:pt x="8434" y="238253"/>
                  </a:lnTo>
                  <a:close/>
                </a:path>
                <a:path w="471169" h="280035">
                  <a:moveTo>
                    <a:pt x="11247" y="241062"/>
                  </a:moveTo>
                  <a:lnTo>
                    <a:pt x="8434" y="243870"/>
                  </a:lnTo>
                  <a:lnTo>
                    <a:pt x="14061" y="243870"/>
                  </a:lnTo>
                  <a:lnTo>
                    <a:pt x="11247" y="241062"/>
                  </a:lnTo>
                  <a:close/>
                </a:path>
                <a:path w="471169" h="280035">
                  <a:moveTo>
                    <a:pt x="14061" y="238253"/>
                  </a:moveTo>
                  <a:lnTo>
                    <a:pt x="8434" y="238253"/>
                  </a:lnTo>
                  <a:lnTo>
                    <a:pt x="11247" y="241062"/>
                  </a:lnTo>
                  <a:lnTo>
                    <a:pt x="14061" y="238253"/>
                  </a:lnTo>
                  <a:close/>
                </a:path>
                <a:path w="471169" h="280035">
                  <a:moveTo>
                    <a:pt x="157848" y="166954"/>
                  </a:moveTo>
                  <a:lnTo>
                    <a:pt x="152226" y="166954"/>
                  </a:lnTo>
                  <a:lnTo>
                    <a:pt x="149413" y="169762"/>
                  </a:lnTo>
                  <a:lnTo>
                    <a:pt x="197078" y="217333"/>
                  </a:lnTo>
                  <a:lnTo>
                    <a:pt x="205513" y="208915"/>
                  </a:lnTo>
                  <a:lnTo>
                    <a:pt x="194265" y="208915"/>
                  </a:lnTo>
                  <a:lnTo>
                    <a:pt x="197078" y="206106"/>
                  </a:lnTo>
                  <a:lnTo>
                    <a:pt x="157848" y="166954"/>
                  </a:lnTo>
                  <a:close/>
                </a:path>
                <a:path w="471169" h="280035">
                  <a:moveTo>
                    <a:pt x="197078" y="206106"/>
                  </a:moveTo>
                  <a:lnTo>
                    <a:pt x="194265" y="208915"/>
                  </a:lnTo>
                  <a:lnTo>
                    <a:pt x="199892" y="208915"/>
                  </a:lnTo>
                  <a:lnTo>
                    <a:pt x="197078" y="206106"/>
                  </a:lnTo>
                  <a:close/>
                </a:path>
                <a:path w="471169" h="280035">
                  <a:moveTo>
                    <a:pt x="276522" y="126818"/>
                  </a:moveTo>
                  <a:lnTo>
                    <a:pt x="197078" y="206106"/>
                  </a:lnTo>
                  <a:lnTo>
                    <a:pt x="199892" y="208915"/>
                  </a:lnTo>
                  <a:lnTo>
                    <a:pt x="205513" y="208915"/>
                  </a:lnTo>
                  <a:lnTo>
                    <a:pt x="276522" y="138045"/>
                  </a:lnTo>
                  <a:lnTo>
                    <a:pt x="273708" y="135237"/>
                  </a:lnTo>
                  <a:lnTo>
                    <a:pt x="284957" y="135237"/>
                  </a:lnTo>
                  <a:lnTo>
                    <a:pt x="276522" y="126818"/>
                  </a:lnTo>
                  <a:close/>
                </a:path>
                <a:path w="471169" h="280035">
                  <a:moveTo>
                    <a:pt x="284957" y="135237"/>
                  </a:moveTo>
                  <a:lnTo>
                    <a:pt x="279335" y="135237"/>
                  </a:lnTo>
                  <a:lnTo>
                    <a:pt x="276522" y="138045"/>
                  </a:lnTo>
                  <a:lnTo>
                    <a:pt x="324188" y="185615"/>
                  </a:lnTo>
                  <a:lnTo>
                    <a:pt x="332622" y="177197"/>
                  </a:lnTo>
                  <a:lnTo>
                    <a:pt x="321374" y="177197"/>
                  </a:lnTo>
                  <a:lnTo>
                    <a:pt x="324188" y="174389"/>
                  </a:lnTo>
                  <a:lnTo>
                    <a:pt x="284957" y="135237"/>
                  </a:lnTo>
                  <a:close/>
                </a:path>
                <a:path w="471169" h="280035">
                  <a:moveTo>
                    <a:pt x="324188" y="174389"/>
                  </a:moveTo>
                  <a:lnTo>
                    <a:pt x="321374" y="177197"/>
                  </a:lnTo>
                  <a:lnTo>
                    <a:pt x="327001" y="177197"/>
                  </a:lnTo>
                  <a:lnTo>
                    <a:pt x="324188" y="174389"/>
                  </a:lnTo>
                  <a:close/>
                </a:path>
                <a:path w="471169" h="280035">
                  <a:moveTo>
                    <a:pt x="420314" y="78448"/>
                  </a:moveTo>
                  <a:lnTo>
                    <a:pt x="324188" y="174389"/>
                  </a:lnTo>
                  <a:lnTo>
                    <a:pt x="327001" y="177197"/>
                  </a:lnTo>
                  <a:lnTo>
                    <a:pt x="332622" y="177197"/>
                  </a:lnTo>
                  <a:lnTo>
                    <a:pt x="420314" y="89675"/>
                  </a:lnTo>
                  <a:lnTo>
                    <a:pt x="417500" y="86867"/>
                  </a:lnTo>
                  <a:lnTo>
                    <a:pt x="428749" y="86867"/>
                  </a:lnTo>
                  <a:lnTo>
                    <a:pt x="420314" y="78448"/>
                  </a:lnTo>
                  <a:close/>
                </a:path>
                <a:path w="471169" h="280035">
                  <a:moveTo>
                    <a:pt x="152226" y="166954"/>
                  </a:moveTo>
                  <a:lnTo>
                    <a:pt x="146599" y="166954"/>
                  </a:lnTo>
                  <a:lnTo>
                    <a:pt x="149413" y="169762"/>
                  </a:lnTo>
                  <a:lnTo>
                    <a:pt x="152226" y="166954"/>
                  </a:lnTo>
                  <a:close/>
                </a:path>
                <a:path w="471169" h="280035">
                  <a:moveTo>
                    <a:pt x="157848" y="100347"/>
                  </a:moveTo>
                  <a:lnTo>
                    <a:pt x="152226" y="100347"/>
                  </a:lnTo>
                  <a:lnTo>
                    <a:pt x="149413" y="103155"/>
                  </a:lnTo>
                  <a:lnTo>
                    <a:pt x="197078" y="150725"/>
                  </a:lnTo>
                  <a:lnTo>
                    <a:pt x="205513" y="142307"/>
                  </a:lnTo>
                  <a:lnTo>
                    <a:pt x="194265" y="142307"/>
                  </a:lnTo>
                  <a:lnTo>
                    <a:pt x="197078" y="139499"/>
                  </a:lnTo>
                  <a:lnTo>
                    <a:pt x="157848" y="100347"/>
                  </a:lnTo>
                  <a:close/>
                </a:path>
                <a:path w="471169" h="280035">
                  <a:moveTo>
                    <a:pt x="197078" y="139499"/>
                  </a:moveTo>
                  <a:lnTo>
                    <a:pt x="194265" y="142307"/>
                  </a:lnTo>
                  <a:lnTo>
                    <a:pt x="199892" y="142307"/>
                  </a:lnTo>
                  <a:lnTo>
                    <a:pt x="197078" y="139499"/>
                  </a:lnTo>
                  <a:close/>
                </a:path>
                <a:path w="471169" h="280035">
                  <a:moveTo>
                    <a:pt x="276522" y="60211"/>
                  </a:moveTo>
                  <a:lnTo>
                    <a:pt x="197078" y="139499"/>
                  </a:lnTo>
                  <a:lnTo>
                    <a:pt x="199892" y="142307"/>
                  </a:lnTo>
                  <a:lnTo>
                    <a:pt x="205513" y="142307"/>
                  </a:lnTo>
                  <a:lnTo>
                    <a:pt x="276522" y="71437"/>
                  </a:lnTo>
                  <a:lnTo>
                    <a:pt x="273708" y="68629"/>
                  </a:lnTo>
                  <a:lnTo>
                    <a:pt x="284957" y="68629"/>
                  </a:lnTo>
                  <a:lnTo>
                    <a:pt x="276522" y="60211"/>
                  </a:lnTo>
                  <a:close/>
                </a:path>
                <a:path w="471169" h="280035">
                  <a:moveTo>
                    <a:pt x="428749" y="86867"/>
                  </a:moveTo>
                  <a:lnTo>
                    <a:pt x="423128" y="86867"/>
                  </a:lnTo>
                  <a:lnTo>
                    <a:pt x="420314" y="89675"/>
                  </a:lnTo>
                  <a:lnTo>
                    <a:pt x="471164" y="140424"/>
                  </a:lnTo>
                  <a:lnTo>
                    <a:pt x="471164" y="130842"/>
                  </a:lnTo>
                  <a:lnTo>
                    <a:pt x="463207" y="130842"/>
                  </a:lnTo>
                  <a:lnTo>
                    <a:pt x="463207" y="121255"/>
                  </a:lnTo>
                  <a:lnTo>
                    <a:pt x="428749" y="86867"/>
                  </a:lnTo>
                  <a:close/>
                </a:path>
                <a:path w="471169" h="280035">
                  <a:moveTo>
                    <a:pt x="279335" y="135237"/>
                  </a:moveTo>
                  <a:lnTo>
                    <a:pt x="273708" y="135237"/>
                  </a:lnTo>
                  <a:lnTo>
                    <a:pt x="276522" y="138045"/>
                  </a:lnTo>
                  <a:lnTo>
                    <a:pt x="279335" y="135237"/>
                  </a:lnTo>
                  <a:close/>
                </a:path>
                <a:path w="471169" h="280035">
                  <a:moveTo>
                    <a:pt x="463207" y="121255"/>
                  </a:moveTo>
                  <a:lnTo>
                    <a:pt x="463207" y="130842"/>
                  </a:lnTo>
                  <a:lnTo>
                    <a:pt x="469999" y="128034"/>
                  </a:lnTo>
                  <a:lnTo>
                    <a:pt x="463207" y="121255"/>
                  </a:lnTo>
                  <a:close/>
                </a:path>
                <a:path w="471169" h="280035">
                  <a:moveTo>
                    <a:pt x="463207" y="3971"/>
                  </a:moveTo>
                  <a:lnTo>
                    <a:pt x="463207" y="121255"/>
                  </a:lnTo>
                  <a:lnTo>
                    <a:pt x="469999" y="128034"/>
                  </a:lnTo>
                  <a:lnTo>
                    <a:pt x="463207" y="130842"/>
                  </a:lnTo>
                  <a:lnTo>
                    <a:pt x="471164" y="130842"/>
                  </a:lnTo>
                  <a:lnTo>
                    <a:pt x="471164" y="7942"/>
                  </a:lnTo>
                  <a:lnTo>
                    <a:pt x="467185" y="7942"/>
                  </a:lnTo>
                  <a:lnTo>
                    <a:pt x="463207" y="3971"/>
                  </a:lnTo>
                  <a:close/>
                </a:path>
                <a:path w="471169" h="280035">
                  <a:moveTo>
                    <a:pt x="284957" y="68629"/>
                  </a:moveTo>
                  <a:lnTo>
                    <a:pt x="279335" y="68629"/>
                  </a:lnTo>
                  <a:lnTo>
                    <a:pt x="276522" y="71437"/>
                  </a:lnTo>
                  <a:lnTo>
                    <a:pt x="324188" y="119008"/>
                  </a:lnTo>
                  <a:lnTo>
                    <a:pt x="332622" y="110589"/>
                  </a:lnTo>
                  <a:lnTo>
                    <a:pt x="321374" y="110589"/>
                  </a:lnTo>
                  <a:lnTo>
                    <a:pt x="324187" y="107781"/>
                  </a:lnTo>
                  <a:lnTo>
                    <a:pt x="284957" y="68629"/>
                  </a:lnTo>
                  <a:close/>
                </a:path>
                <a:path w="471169" h="280035">
                  <a:moveTo>
                    <a:pt x="324187" y="107781"/>
                  </a:moveTo>
                  <a:lnTo>
                    <a:pt x="321374" y="110589"/>
                  </a:lnTo>
                  <a:lnTo>
                    <a:pt x="327001" y="110589"/>
                  </a:lnTo>
                  <a:lnTo>
                    <a:pt x="324187" y="107781"/>
                  </a:lnTo>
                  <a:close/>
                </a:path>
                <a:path w="471169" h="280035">
                  <a:moveTo>
                    <a:pt x="381321" y="50755"/>
                  </a:moveTo>
                  <a:lnTo>
                    <a:pt x="324187" y="107781"/>
                  </a:lnTo>
                  <a:lnTo>
                    <a:pt x="327001" y="110589"/>
                  </a:lnTo>
                  <a:lnTo>
                    <a:pt x="332622" y="110589"/>
                  </a:lnTo>
                  <a:lnTo>
                    <a:pt x="389755" y="53563"/>
                  </a:lnTo>
                  <a:lnTo>
                    <a:pt x="384134" y="53563"/>
                  </a:lnTo>
                  <a:lnTo>
                    <a:pt x="381321" y="50755"/>
                  </a:lnTo>
                  <a:close/>
                </a:path>
                <a:path w="471169" h="280035">
                  <a:moveTo>
                    <a:pt x="152226" y="100347"/>
                  </a:moveTo>
                  <a:lnTo>
                    <a:pt x="146599" y="100347"/>
                  </a:lnTo>
                  <a:lnTo>
                    <a:pt x="149413" y="103155"/>
                  </a:lnTo>
                  <a:lnTo>
                    <a:pt x="152226" y="100347"/>
                  </a:lnTo>
                  <a:close/>
                </a:path>
                <a:path w="471169" h="280035">
                  <a:moveTo>
                    <a:pt x="423128" y="86867"/>
                  </a:moveTo>
                  <a:lnTo>
                    <a:pt x="417500" y="86867"/>
                  </a:lnTo>
                  <a:lnTo>
                    <a:pt x="420314" y="89675"/>
                  </a:lnTo>
                  <a:lnTo>
                    <a:pt x="423128" y="86867"/>
                  </a:lnTo>
                  <a:close/>
                </a:path>
                <a:path w="471169" h="280035">
                  <a:moveTo>
                    <a:pt x="279335" y="68629"/>
                  </a:moveTo>
                  <a:lnTo>
                    <a:pt x="273708" y="68629"/>
                  </a:lnTo>
                  <a:lnTo>
                    <a:pt x="276522" y="71437"/>
                  </a:lnTo>
                  <a:lnTo>
                    <a:pt x="279335" y="68629"/>
                  </a:lnTo>
                  <a:close/>
                </a:path>
                <a:path w="471169" h="280035">
                  <a:moveTo>
                    <a:pt x="384134" y="47946"/>
                  </a:moveTo>
                  <a:lnTo>
                    <a:pt x="381321" y="50755"/>
                  </a:lnTo>
                  <a:lnTo>
                    <a:pt x="384134" y="53563"/>
                  </a:lnTo>
                  <a:lnTo>
                    <a:pt x="384134" y="47946"/>
                  </a:lnTo>
                  <a:close/>
                </a:path>
                <a:path w="471169" h="280035">
                  <a:moveTo>
                    <a:pt x="389755" y="47946"/>
                  </a:moveTo>
                  <a:lnTo>
                    <a:pt x="384134" y="47946"/>
                  </a:lnTo>
                  <a:lnTo>
                    <a:pt x="384134" y="53563"/>
                  </a:lnTo>
                  <a:lnTo>
                    <a:pt x="389755" y="53563"/>
                  </a:lnTo>
                  <a:lnTo>
                    <a:pt x="392568" y="50755"/>
                  </a:lnTo>
                  <a:lnTo>
                    <a:pt x="389755" y="47946"/>
                  </a:lnTo>
                  <a:close/>
                </a:path>
                <a:path w="471169" h="280035">
                  <a:moveTo>
                    <a:pt x="471164" y="0"/>
                  </a:moveTo>
                  <a:lnTo>
                    <a:pt x="330477" y="0"/>
                  </a:lnTo>
                  <a:lnTo>
                    <a:pt x="381321" y="50755"/>
                  </a:lnTo>
                  <a:lnTo>
                    <a:pt x="384134" y="47946"/>
                  </a:lnTo>
                  <a:lnTo>
                    <a:pt x="389755" y="47946"/>
                  </a:lnTo>
                  <a:lnTo>
                    <a:pt x="349681" y="7942"/>
                  </a:lnTo>
                  <a:lnTo>
                    <a:pt x="340076" y="7942"/>
                  </a:lnTo>
                  <a:lnTo>
                    <a:pt x="342890" y="1162"/>
                  </a:lnTo>
                  <a:lnTo>
                    <a:pt x="471164" y="1163"/>
                  </a:lnTo>
                  <a:lnTo>
                    <a:pt x="471164" y="0"/>
                  </a:lnTo>
                  <a:close/>
                </a:path>
                <a:path w="471169" h="280035">
                  <a:moveTo>
                    <a:pt x="342890" y="1162"/>
                  </a:moveTo>
                  <a:lnTo>
                    <a:pt x="340076" y="7942"/>
                  </a:lnTo>
                  <a:lnTo>
                    <a:pt x="349681" y="7942"/>
                  </a:lnTo>
                  <a:lnTo>
                    <a:pt x="342890" y="1162"/>
                  </a:lnTo>
                  <a:close/>
                </a:path>
                <a:path w="471169" h="280035">
                  <a:moveTo>
                    <a:pt x="471164" y="1163"/>
                  </a:moveTo>
                  <a:lnTo>
                    <a:pt x="342890" y="1162"/>
                  </a:lnTo>
                  <a:lnTo>
                    <a:pt x="349681" y="7942"/>
                  </a:lnTo>
                  <a:lnTo>
                    <a:pt x="463207" y="7942"/>
                  </a:lnTo>
                  <a:lnTo>
                    <a:pt x="463207" y="3971"/>
                  </a:lnTo>
                  <a:lnTo>
                    <a:pt x="471164" y="3971"/>
                  </a:lnTo>
                  <a:lnTo>
                    <a:pt x="471164" y="1163"/>
                  </a:lnTo>
                  <a:close/>
                </a:path>
                <a:path w="471169" h="280035">
                  <a:moveTo>
                    <a:pt x="471164" y="3971"/>
                  </a:moveTo>
                  <a:lnTo>
                    <a:pt x="463207" y="3971"/>
                  </a:lnTo>
                  <a:lnTo>
                    <a:pt x="467185" y="7942"/>
                  </a:lnTo>
                  <a:lnTo>
                    <a:pt x="471164" y="7942"/>
                  </a:lnTo>
                  <a:lnTo>
                    <a:pt x="471164" y="39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045378" y="3225133"/>
              <a:ext cx="532078" cy="5308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086617" y="1421875"/>
              <a:ext cx="533424" cy="53122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51153" y="3468806"/>
              <a:ext cx="692825" cy="6906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057934" y="2265019"/>
              <a:ext cx="476991" cy="61340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326183" y="3735975"/>
              <a:ext cx="615135" cy="31051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027887" y="4349902"/>
            <a:ext cx="7056120" cy="6089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00" spc="135" dirty="0"/>
              <a:t>MACHINE </a:t>
            </a:r>
            <a:r>
              <a:rPr sz="3800" spc="140" dirty="0"/>
              <a:t>LEARNING </a:t>
            </a:r>
            <a:r>
              <a:rPr sz="3800" spc="130" dirty="0"/>
              <a:t>USING</a:t>
            </a:r>
            <a:r>
              <a:rPr sz="3800" spc="490" dirty="0"/>
              <a:t> </a:t>
            </a:r>
            <a:r>
              <a:rPr sz="3800" spc="135" dirty="0"/>
              <a:t>PYTHON</a:t>
            </a:r>
            <a:endParaRPr sz="3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911" y="4660391"/>
            <a:ext cx="388620" cy="3886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80516" y="1216152"/>
            <a:ext cx="3491484" cy="3491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541901" y="1551813"/>
            <a:ext cx="3429000" cy="96901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1500" spc="-8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APPLE/Fruit</a:t>
            </a:r>
            <a:endParaRPr sz="1500">
              <a:latin typeface="Trebuchet MS" panose="020B0603020202020204"/>
              <a:cs typeface="Trebuchet MS" panose="020B0603020202020204"/>
            </a:endParaRPr>
          </a:p>
          <a:p>
            <a:pPr marL="184785" indent="-172720">
              <a:lnSpc>
                <a:spcPct val="100000"/>
              </a:lnSpc>
              <a:spcBef>
                <a:spcPts val="675"/>
              </a:spcBef>
              <a:buClr>
                <a:srgbClr val="2A1A00"/>
              </a:buClr>
              <a:buFont typeface="Arial" panose="020B0604020202020204"/>
              <a:buChar char="•"/>
              <a:tabLst>
                <a:tab pos="185420" algn="l"/>
              </a:tabLst>
            </a:pPr>
            <a:r>
              <a:rPr sz="1500" spc="-4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Color,</a:t>
            </a:r>
            <a:r>
              <a:rPr sz="1500" spc="-20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11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Shape,</a:t>
            </a:r>
            <a:r>
              <a:rPr sz="1500" spc="-204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11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Seeing,</a:t>
            </a:r>
            <a:r>
              <a:rPr sz="1500" spc="-2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1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Smell,</a:t>
            </a:r>
            <a:r>
              <a:rPr sz="1500" spc="-18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9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eating,Weight</a:t>
            </a:r>
            <a:endParaRPr sz="1500">
              <a:latin typeface="Trebuchet MS" panose="020B0603020202020204"/>
              <a:cs typeface="Trebuchet MS" panose="020B0603020202020204"/>
            </a:endParaRPr>
          </a:p>
          <a:p>
            <a:pPr marL="184785" indent="-172720">
              <a:lnSpc>
                <a:spcPct val="100000"/>
              </a:lnSpc>
              <a:spcBef>
                <a:spcPts val="680"/>
              </a:spcBef>
              <a:buClr>
                <a:srgbClr val="2A1A00"/>
              </a:buClr>
              <a:buFont typeface="Arial" panose="020B0604020202020204"/>
              <a:buChar char="•"/>
              <a:tabLst>
                <a:tab pos="185420" algn="l"/>
              </a:tabLst>
            </a:pPr>
            <a:r>
              <a:rPr sz="1500" spc="-7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Green, </a:t>
            </a:r>
            <a:r>
              <a:rPr sz="1500" spc="-4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Heart </a:t>
            </a:r>
            <a:r>
              <a:rPr sz="1500" spc="-9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Symbol, </a:t>
            </a:r>
            <a:r>
              <a:rPr sz="1500" spc="-5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150grms </a:t>
            </a:r>
            <a:r>
              <a:rPr sz="1500" spc="19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–</a:t>
            </a:r>
            <a:r>
              <a:rPr sz="1500" spc="-30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5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500grms</a:t>
            </a:r>
            <a:endParaRPr sz="15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40" dirty="0"/>
              <a:t>By</a:t>
            </a:r>
            <a:r>
              <a:rPr spc="-165" dirty="0"/>
              <a:t> </a:t>
            </a:r>
            <a:r>
              <a:rPr spc="-35" dirty="0"/>
              <a:t>Anil</a:t>
            </a:r>
            <a:r>
              <a:rPr spc="-55" dirty="0"/>
              <a:t> </a:t>
            </a:r>
            <a:r>
              <a:rPr spc="-40" dirty="0"/>
              <a:t>Kumar</a:t>
            </a:r>
            <a:r>
              <a:rPr spc="-175" dirty="0"/>
              <a:t> </a:t>
            </a:r>
            <a:r>
              <a:rPr spc="45" dirty="0"/>
              <a:t>APSSDC</a:t>
            </a:r>
            <a:endParaRPr spc="4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69591" y="332613"/>
            <a:ext cx="4351020" cy="6089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00" spc="75" dirty="0"/>
              <a:t>WHAT </a:t>
            </a:r>
            <a:r>
              <a:rPr sz="3800" spc="85" dirty="0"/>
              <a:t>IS </a:t>
            </a:r>
            <a:r>
              <a:rPr sz="3800" spc="125" dirty="0"/>
              <a:t>THIS</a:t>
            </a:r>
            <a:r>
              <a:rPr sz="3800" spc="625" dirty="0"/>
              <a:t> </a:t>
            </a:r>
            <a:r>
              <a:rPr sz="3800" spc="135" dirty="0"/>
              <a:t>FRUIT?</a:t>
            </a:r>
            <a:endParaRPr sz="3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911" y="4660391"/>
            <a:ext cx="388620" cy="3886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245108" y="954062"/>
            <a:ext cx="3688079" cy="3653154"/>
            <a:chOff x="1245108" y="954062"/>
            <a:chExt cx="3688079" cy="3653154"/>
          </a:xfrm>
        </p:grpSpPr>
        <p:sp>
          <p:nvSpPr>
            <p:cNvPr id="4" name="object 4"/>
            <p:cNvSpPr/>
            <p:nvPr/>
          </p:nvSpPr>
          <p:spPr>
            <a:xfrm>
              <a:off x="1245108" y="954062"/>
              <a:ext cx="3688079" cy="365302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437132" y="1146048"/>
              <a:ext cx="3317748" cy="32826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065267" y="1746630"/>
            <a:ext cx="3340735" cy="182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Clr>
                <a:srgbClr val="2A1A00"/>
              </a:buClr>
              <a:buFont typeface="Arial" panose="020B0604020202020204"/>
              <a:buChar char="•"/>
              <a:tabLst>
                <a:tab pos="185420" algn="l"/>
              </a:tabLst>
            </a:pPr>
            <a:r>
              <a:rPr sz="1500" spc="-8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Apple, </a:t>
            </a:r>
            <a:r>
              <a:rPr sz="1500" spc="-9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Half</a:t>
            </a:r>
            <a:r>
              <a:rPr sz="1500" spc="-32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6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Apple</a:t>
            </a:r>
            <a:endParaRPr sz="1500">
              <a:latin typeface="Trebuchet MS" panose="020B0603020202020204"/>
              <a:cs typeface="Trebuchet MS" panose="020B0603020202020204"/>
            </a:endParaRPr>
          </a:p>
          <a:p>
            <a:pPr>
              <a:lnSpc>
                <a:spcPct val="100000"/>
              </a:lnSpc>
              <a:buClr>
                <a:srgbClr val="2A1A00"/>
              </a:buClr>
              <a:buFont typeface="Arial" panose="020B0604020202020204"/>
              <a:buChar char="•"/>
            </a:pPr>
            <a:endParaRPr sz="1700">
              <a:latin typeface="Trebuchet MS" panose="020B0603020202020204"/>
              <a:cs typeface="Trebuchet MS" panose="020B0603020202020204"/>
            </a:endParaRPr>
          </a:p>
          <a:p>
            <a:pPr marL="184785" indent="-172720">
              <a:lnSpc>
                <a:spcPct val="100000"/>
              </a:lnSpc>
              <a:spcBef>
                <a:spcPts val="1180"/>
              </a:spcBef>
              <a:buClr>
                <a:srgbClr val="2A1A00"/>
              </a:buClr>
              <a:buFont typeface="Arial" panose="020B0604020202020204"/>
              <a:buChar char="•"/>
              <a:tabLst>
                <a:tab pos="185420" algn="l"/>
              </a:tabLst>
            </a:pPr>
            <a:r>
              <a:rPr sz="1500" spc="-4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Color,</a:t>
            </a:r>
            <a:r>
              <a:rPr sz="1500" spc="-19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11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Shape,</a:t>
            </a:r>
            <a:r>
              <a:rPr sz="1500" spc="-204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11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Seeing,</a:t>
            </a:r>
            <a:r>
              <a:rPr sz="1500" spc="-2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1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Smell,</a:t>
            </a:r>
            <a:r>
              <a:rPr sz="1500" spc="-18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9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eating,Weight</a:t>
            </a:r>
            <a:endParaRPr sz="1500">
              <a:latin typeface="Trebuchet MS" panose="020B0603020202020204"/>
              <a:cs typeface="Trebuchet MS" panose="020B0603020202020204"/>
            </a:endParaRPr>
          </a:p>
          <a:p>
            <a:pPr marL="184785" indent="-172720">
              <a:lnSpc>
                <a:spcPct val="100000"/>
              </a:lnSpc>
              <a:spcBef>
                <a:spcPts val="685"/>
              </a:spcBef>
              <a:buClr>
                <a:srgbClr val="2A1A00"/>
              </a:buClr>
              <a:buFont typeface="Arial" panose="020B0604020202020204"/>
              <a:buChar char="•"/>
              <a:tabLst>
                <a:tab pos="185420" algn="l"/>
              </a:tabLst>
            </a:pPr>
            <a:r>
              <a:rPr sz="1500" spc="-9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Red, </a:t>
            </a:r>
            <a:r>
              <a:rPr sz="1500" spc="-4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Heart </a:t>
            </a:r>
            <a:r>
              <a:rPr sz="1500" spc="-9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Symbol, </a:t>
            </a:r>
            <a:r>
              <a:rPr sz="1500" spc="-5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150grms </a:t>
            </a:r>
            <a:r>
              <a:rPr sz="1500" spc="19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–</a:t>
            </a:r>
            <a:r>
              <a:rPr sz="1500" spc="-27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5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500grms</a:t>
            </a:r>
            <a:endParaRPr sz="1500">
              <a:latin typeface="Trebuchet MS" panose="020B0603020202020204"/>
              <a:cs typeface="Trebuchet MS" panose="020B0603020202020204"/>
            </a:endParaRPr>
          </a:p>
          <a:p>
            <a:pPr marL="184785" indent="-172720">
              <a:lnSpc>
                <a:spcPct val="100000"/>
              </a:lnSpc>
              <a:spcBef>
                <a:spcPts val="675"/>
              </a:spcBef>
              <a:buClr>
                <a:srgbClr val="2A1A00"/>
              </a:buClr>
              <a:buFont typeface="Arial" panose="020B0604020202020204"/>
              <a:buChar char="•"/>
              <a:tabLst>
                <a:tab pos="185420" algn="l"/>
              </a:tabLst>
            </a:pPr>
            <a:r>
              <a:rPr sz="1500" spc="-9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Seeds, </a:t>
            </a:r>
            <a:r>
              <a:rPr sz="1500" spc="-5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Inner </a:t>
            </a:r>
            <a:r>
              <a:rPr sz="1500" spc="-4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Color, </a:t>
            </a:r>
            <a:r>
              <a:rPr sz="1500" spc="-8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Seed</a:t>
            </a:r>
            <a:r>
              <a:rPr sz="1500" spc="-33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6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Location</a:t>
            </a:r>
            <a:endParaRPr sz="1500">
              <a:latin typeface="Trebuchet MS" panose="020B0603020202020204"/>
              <a:cs typeface="Trebuchet MS" panose="020B0603020202020204"/>
            </a:endParaRPr>
          </a:p>
          <a:p>
            <a:pPr marL="184785" indent="-172720">
              <a:lnSpc>
                <a:spcPct val="100000"/>
              </a:lnSpc>
              <a:spcBef>
                <a:spcPts val="685"/>
              </a:spcBef>
              <a:buClr>
                <a:srgbClr val="2A1A00"/>
              </a:buClr>
              <a:buFont typeface="Arial" panose="020B0604020202020204"/>
              <a:buChar char="•"/>
              <a:tabLst>
                <a:tab pos="185420" algn="l"/>
              </a:tabLst>
            </a:pPr>
            <a:r>
              <a:rPr sz="1500" spc="-8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Small,White,</a:t>
            </a:r>
            <a:r>
              <a:rPr sz="1500" spc="-21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3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Center</a:t>
            </a:r>
            <a:endParaRPr sz="15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40" dirty="0"/>
              <a:t>By</a:t>
            </a:r>
            <a:r>
              <a:rPr spc="-165" dirty="0"/>
              <a:t> </a:t>
            </a:r>
            <a:r>
              <a:rPr spc="-35" dirty="0"/>
              <a:t>Anil</a:t>
            </a:r>
            <a:r>
              <a:rPr spc="-55" dirty="0"/>
              <a:t> </a:t>
            </a:r>
            <a:r>
              <a:rPr spc="-40" dirty="0"/>
              <a:t>Kumar</a:t>
            </a:r>
            <a:r>
              <a:rPr spc="-175" dirty="0"/>
              <a:t> </a:t>
            </a:r>
            <a:r>
              <a:rPr spc="45" dirty="0"/>
              <a:t>APSSDC</a:t>
            </a:r>
            <a:endParaRPr spc="45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69591" y="332613"/>
            <a:ext cx="4351020" cy="6089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00" spc="75" dirty="0"/>
              <a:t>WHAT </a:t>
            </a:r>
            <a:r>
              <a:rPr sz="3800" spc="85" dirty="0"/>
              <a:t>IS </a:t>
            </a:r>
            <a:r>
              <a:rPr sz="3800" spc="125" dirty="0"/>
              <a:t>THIS</a:t>
            </a:r>
            <a:r>
              <a:rPr sz="3800" spc="625" dirty="0"/>
              <a:t> </a:t>
            </a:r>
            <a:r>
              <a:rPr sz="3800" spc="135" dirty="0"/>
              <a:t>FRUIT?</a:t>
            </a:r>
            <a:endParaRPr sz="3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911" y="4652771"/>
            <a:ext cx="388620" cy="3886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7524" y="257683"/>
            <a:ext cx="948690" cy="6089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00" spc="165" dirty="0"/>
              <a:t>Q</a:t>
            </a:r>
            <a:r>
              <a:rPr sz="3800" spc="160" dirty="0"/>
              <a:t>U</a:t>
            </a:r>
            <a:r>
              <a:rPr sz="3800" spc="160" dirty="0"/>
              <a:t>I</a:t>
            </a:r>
            <a:r>
              <a:rPr sz="3800" spc="10" dirty="0"/>
              <a:t>Z</a:t>
            </a:r>
            <a:endParaRPr sz="380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40" dirty="0"/>
              <a:t>By</a:t>
            </a:r>
            <a:r>
              <a:rPr spc="-165" dirty="0"/>
              <a:t> </a:t>
            </a:r>
            <a:r>
              <a:rPr spc="-35" dirty="0"/>
              <a:t>Anil</a:t>
            </a:r>
            <a:r>
              <a:rPr spc="-55" dirty="0"/>
              <a:t> </a:t>
            </a:r>
            <a:r>
              <a:rPr spc="-40" dirty="0"/>
              <a:t>Kumar</a:t>
            </a:r>
            <a:r>
              <a:rPr spc="-175" dirty="0"/>
              <a:t> </a:t>
            </a:r>
            <a:r>
              <a:rPr spc="45" dirty="0"/>
              <a:t>APSSDC</a:t>
            </a:r>
            <a:endParaRPr spc="4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53783" y="1720976"/>
          <a:ext cx="7642859" cy="18630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2515"/>
                <a:gridCol w="2005330"/>
                <a:gridCol w="1002664"/>
                <a:gridCol w="1002664"/>
                <a:gridCol w="2541270"/>
              </a:tblGrid>
              <a:tr h="369950">
                <a:tc>
                  <a:txBody>
                    <a:bodyPr/>
                    <a:lstStyle/>
                    <a:p>
                      <a:pPr marL="30543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b="1" spc="6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Color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8B32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b="1" spc="1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Shape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8B322"/>
                    </a:solidFill>
                  </a:tcPr>
                </a:tc>
                <a:tc>
                  <a:txBody>
                    <a:bodyPr/>
                    <a:lstStyle/>
                    <a:p>
                      <a:pPr marL="2063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b="1" spc="4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Weight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8B322"/>
                    </a:solidFill>
                  </a:tcPr>
                </a:tc>
                <a:tc>
                  <a:txBody>
                    <a:bodyPr/>
                    <a:lstStyle/>
                    <a:p>
                      <a:pPr marL="33591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b="1" spc="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Size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8B322"/>
                    </a:solidFill>
                  </a:tcPr>
                </a:tc>
                <a:tc>
                  <a:txBody>
                    <a:bodyPr/>
                    <a:lstStyle/>
                    <a:p>
                      <a:pPr marL="8420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b="1" spc="10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What </a:t>
                      </a:r>
                      <a:r>
                        <a:rPr sz="1350" b="1" spc="-2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is</a:t>
                      </a:r>
                      <a:r>
                        <a:rPr sz="1350" b="1" spc="-20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350" b="1" spc="-3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it?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8B322"/>
                    </a:solidFill>
                  </a:tcPr>
                </a:tc>
              </a:tr>
              <a:tr h="3699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40" dirty="0">
                          <a:latin typeface="Trebuchet MS" panose="020B0603020202020204"/>
                          <a:cs typeface="Trebuchet MS" panose="020B0603020202020204"/>
                        </a:rPr>
                        <a:t>Red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E4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35" dirty="0">
                          <a:latin typeface="Trebuchet MS" panose="020B0603020202020204"/>
                          <a:cs typeface="Trebuchet MS" panose="020B0603020202020204"/>
                        </a:rPr>
                        <a:t>Heart</a:t>
                      </a:r>
                      <a:r>
                        <a:rPr sz="1350" spc="-4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350" spc="-60" dirty="0">
                          <a:latin typeface="Trebuchet MS" panose="020B0603020202020204"/>
                          <a:cs typeface="Trebuchet MS" panose="020B0603020202020204"/>
                        </a:rPr>
                        <a:t>Symbol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E4C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40" dirty="0">
                          <a:latin typeface="Trebuchet MS" panose="020B0603020202020204"/>
                          <a:cs typeface="Trebuchet MS" panose="020B0603020202020204"/>
                        </a:rPr>
                        <a:t>100grms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E4C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100" dirty="0">
                          <a:latin typeface="Trebuchet MS" panose="020B0603020202020204"/>
                          <a:cs typeface="Trebuchet MS" panose="020B0603020202020204"/>
                        </a:rPr>
                        <a:t>2.5”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E4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E4CC"/>
                    </a:solidFill>
                  </a:tcPr>
                </a:tc>
              </a:tr>
              <a:tr h="37007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40" dirty="0">
                          <a:latin typeface="Trebuchet MS" panose="020B0603020202020204"/>
                          <a:cs typeface="Trebuchet MS" panose="020B0603020202020204"/>
                        </a:rPr>
                        <a:t>Red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F1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35" dirty="0">
                          <a:latin typeface="Trebuchet MS" panose="020B0603020202020204"/>
                          <a:cs typeface="Trebuchet MS" panose="020B0603020202020204"/>
                        </a:rPr>
                        <a:t>Heart</a:t>
                      </a:r>
                      <a:r>
                        <a:rPr sz="1350" spc="-4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350" spc="-60" dirty="0">
                          <a:latin typeface="Trebuchet MS" panose="020B0603020202020204"/>
                          <a:cs typeface="Trebuchet MS" panose="020B0603020202020204"/>
                        </a:rPr>
                        <a:t>Symbol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F1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45" dirty="0">
                          <a:latin typeface="Trebuchet MS" panose="020B0603020202020204"/>
                          <a:cs typeface="Trebuchet MS" panose="020B0603020202020204"/>
                        </a:rPr>
                        <a:t>18grms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F1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75" dirty="0">
                          <a:latin typeface="Trebuchet MS" panose="020B0603020202020204"/>
                          <a:cs typeface="Trebuchet MS" panose="020B0603020202020204"/>
                        </a:rPr>
                        <a:t>1.375”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F1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F1E8"/>
                    </a:solidFill>
                  </a:tcPr>
                </a:tc>
              </a:tr>
              <a:tr h="3699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35" dirty="0">
                          <a:latin typeface="Trebuchet MS" panose="020B0603020202020204"/>
                          <a:cs typeface="Trebuchet MS" panose="020B0603020202020204"/>
                        </a:rPr>
                        <a:t>Green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E4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40" dirty="0">
                          <a:latin typeface="Trebuchet MS" panose="020B0603020202020204"/>
                          <a:cs typeface="Trebuchet MS" panose="020B0603020202020204"/>
                        </a:rPr>
                        <a:t>Heart</a:t>
                      </a:r>
                      <a:r>
                        <a:rPr sz="1350" spc="-3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350" spc="-60" dirty="0">
                          <a:latin typeface="Trebuchet MS" panose="020B0603020202020204"/>
                          <a:cs typeface="Trebuchet MS" panose="020B0603020202020204"/>
                        </a:rPr>
                        <a:t>Symbol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E4C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40" dirty="0">
                          <a:latin typeface="Trebuchet MS" panose="020B0603020202020204"/>
                          <a:cs typeface="Trebuchet MS" panose="020B0603020202020204"/>
                        </a:rPr>
                        <a:t>150grms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E4C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100" dirty="0">
                          <a:latin typeface="Trebuchet MS" panose="020B0603020202020204"/>
                          <a:cs typeface="Trebuchet MS" panose="020B0603020202020204"/>
                        </a:rPr>
                        <a:t>2.7”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E4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E4CC"/>
                    </a:solidFill>
                  </a:tcPr>
                </a:tc>
              </a:tr>
              <a:tr h="3699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40" dirty="0">
                          <a:latin typeface="Trebuchet MS" panose="020B0603020202020204"/>
                          <a:cs typeface="Trebuchet MS" panose="020B0603020202020204"/>
                        </a:rPr>
                        <a:t>Red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F1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35" dirty="0">
                          <a:latin typeface="Trebuchet MS" panose="020B0603020202020204"/>
                          <a:cs typeface="Trebuchet MS" panose="020B0603020202020204"/>
                        </a:rPr>
                        <a:t>Heart</a:t>
                      </a:r>
                      <a:r>
                        <a:rPr sz="1350" spc="-4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350" spc="-60" dirty="0">
                          <a:latin typeface="Trebuchet MS" panose="020B0603020202020204"/>
                          <a:cs typeface="Trebuchet MS" panose="020B0603020202020204"/>
                        </a:rPr>
                        <a:t>Symbol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F1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40" dirty="0">
                          <a:latin typeface="Trebuchet MS" panose="020B0603020202020204"/>
                          <a:cs typeface="Trebuchet MS" panose="020B0603020202020204"/>
                        </a:rPr>
                        <a:t>223grms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F1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85" dirty="0">
                          <a:latin typeface="Trebuchet MS" panose="020B0603020202020204"/>
                          <a:cs typeface="Trebuchet MS" panose="020B0603020202020204"/>
                        </a:rPr>
                        <a:t>3.25”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F1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F1E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911" y="4652771"/>
            <a:ext cx="388620" cy="3886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7524" y="257683"/>
            <a:ext cx="948690" cy="6089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00" spc="165" dirty="0"/>
              <a:t>Q</a:t>
            </a:r>
            <a:r>
              <a:rPr sz="3800" spc="160" dirty="0"/>
              <a:t>U</a:t>
            </a:r>
            <a:r>
              <a:rPr sz="3800" spc="160" dirty="0"/>
              <a:t>I</a:t>
            </a:r>
            <a:r>
              <a:rPr sz="3800" spc="10" dirty="0"/>
              <a:t>Z</a:t>
            </a:r>
            <a:endParaRPr sz="380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40" dirty="0"/>
              <a:t>By</a:t>
            </a:r>
            <a:r>
              <a:rPr spc="-165" dirty="0"/>
              <a:t> </a:t>
            </a:r>
            <a:r>
              <a:rPr spc="-35" dirty="0"/>
              <a:t>Anil</a:t>
            </a:r>
            <a:r>
              <a:rPr spc="-55" dirty="0"/>
              <a:t> </a:t>
            </a:r>
            <a:r>
              <a:rPr spc="-40" dirty="0"/>
              <a:t>Kumar</a:t>
            </a:r>
            <a:r>
              <a:rPr spc="-175" dirty="0"/>
              <a:t> </a:t>
            </a:r>
            <a:r>
              <a:rPr spc="45" dirty="0"/>
              <a:t>APSSDC</a:t>
            </a:r>
            <a:endParaRPr spc="4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88161" y="919607"/>
          <a:ext cx="7313930" cy="38690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9325"/>
                <a:gridCol w="1941830"/>
                <a:gridCol w="970915"/>
                <a:gridCol w="970914"/>
                <a:gridCol w="2461260"/>
              </a:tblGrid>
              <a:tr h="350519">
                <a:tc>
                  <a:txBody>
                    <a:bodyPr/>
                    <a:lstStyle/>
                    <a:p>
                      <a:pPr marL="2425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350" b="1" spc="5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Color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8B32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350" b="1" spc="1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Shape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8B322"/>
                    </a:solidFill>
                  </a:tcPr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350" b="1" spc="4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Weight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8B322"/>
                    </a:solidFill>
                  </a:tcPr>
                </a:tc>
                <a:tc>
                  <a:txBody>
                    <a:bodyPr/>
                    <a:lstStyle/>
                    <a:p>
                      <a:pPr marL="31940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350" b="1" spc="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Size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8B322"/>
                    </a:solidFill>
                  </a:tcPr>
                </a:tc>
                <a:tc>
                  <a:txBody>
                    <a:bodyPr/>
                    <a:lstStyle/>
                    <a:p>
                      <a:pPr marL="51562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350" b="1" spc="9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What </a:t>
                      </a:r>
                      <a:r>
                        <a:rPr sz="1350" b="1" spc="-1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you </a:t>
                      </a:r>
                      <a:r>
                        <a:rPr sz="1350" b="1" spc="-1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can</a:t>
                      </a:r>
                      <a:r>
                        <a:rPr sz="1350" b="1" spc="-25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350" b="1" spc="-1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do?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8B322"/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40" dirty="0">
                          <a:latin typeface="Trebuchet MS" panose="020B0603020202020204"/>
                          <a:cs typeface="Trebuchet MS" panose="020B0603020202020204"/>
                        </a:rPr>
                        <a:t>Red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E4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35" dirty="0">
                          <a:latin typeface="Trebuchet MS" panose="020B0603020202020204"/>
                          <a:cs typeface="Trebuchet MS" panose="020B0603020202020204"/>
                        </a:rPr>
                        <a:t>Heart</a:t>
                      </a:r>
                      <a:r>
                        <a:rPr sz="1350" spc="-4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350" spc="-60" dirty="0">
                          <a:latin typeface="Trebuchet MS" panose="020B0603020202020204"/>
                          <a:cs typeface="Trebuchet MS" panose="020B0603020202020204"/>
                        </a:rPr>
                        <a:t>Symbol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E4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40" dirty="0">
                          <a:latin typeface="Trebuchet MS" panose="020B0603020202020204"/>
                          <a:cs typeface="Trebuchet MS" panose="020B0603020202020204"/>
                        </a:rPr>
                        <a:t>100grms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E4C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100" dirty="0">
                          <a:latin typeface="Trebuchet MS" panose="020B0603020202020204"/>
                          <a:cs typeface="Trebuchet MS" panose="020B0603020202020204"/>
                        </a:rPr>
                        <a:t>2.5”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E4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E4CC"/>
                    </a:solidFill>
                  </a:tcPr>
                </a:tc>
              </a:tr>
              <a:tr h="35051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40" dirty="0">
                          <a:latin typeface="Trebuchet MS" panose="020B0603020202020204"/>
                          <a:cs typeface="Trebuchet MS" panose="020B0603020202020204"/>
                        </a:rPr>
                        <a:t>Red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F1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35" dirty="0">
                          <a:latin typeface="Trebuchet MS" panose="020B0603020202020204"/>
                          <a:cs typeface="Trebuchet MS" panose="020B0603020202020204"/>
                        </a:rPr>
                        <a:t>Heart</a:t>
                      </a:r>
                      <a:r>
                        <a:rPr sz="1350" spc="-4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350" spc="-60" dirty="0">
                          <a:latin typeface="Trebuchet MS" panose="020B0603020202020204"/>
                          <a:cs typeface="Trebuchet MS" panose="020B0603020202020204"/>
                        </a:rPr>
                        <a:t>Symbol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F1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45" dirty="0">
                          <a:latin typeface="Trebuchet MS" panose="020B0603020202020204"/>
                          <a:cs typeface="Trebuchet MS" panose="020B0603020202020204"/>
                        </a:rPr>
                        <a:t>18grms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F1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75" dirty="0">
                          <a:latin typeface="Trebuchet MS" panose="020B0603020202020204"/>
                          <a:cs typeface="Trebuchet MS" panose="020B0603020202020204"/>
                        </a:rPr>
                        <a:t>1.375”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F1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F1E8"/>
                    </a:solidFill>
                  </a:tcPr>
                </a:tc>
              </a:tr>
              <a:tr h="35051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35" dirty="0">
                          <a:latin typeface="Trebuchet MS" panose="020B0603020202020204"/>
                          <a:cs typeface="Trebuchet MS" panose="020B0603020202020204"/>
                        </a:rPr>
                        <a:t>Green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E4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35" dirty="0">
                          <a:latin typeface="Trebuchet MS" panose="020B0603020202020204"/>
                          <a:cs typeface="Trebuchet MS" panose="020B0603020202020204"/>
                        </a:rPr>
                        <a:t>Heart</a:t>
                      </a:r>
                      <a:r>
                        <a:rPr sz="1350" spc="-4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350" spc="-60" dirty="0">
                          <a:latin typeface="Trebuchet MS" panose="020B0603020202020204"/>
                          <a:cs typeface="Trebuchet MS" panose="020B0603020202020204"/>
                        </a:rPr>
                        <a:t>Symbol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E4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40" dirty="0">
                          <a:latin typeface="Trebuchet MS" panose="020B0603020202020204"/>
                          <a:cs typeface="Trebuchet MS" panose="020B0603020202020204"/>
                        </a:rPr>
                        <a:t>150grms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E4C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100" dirty="0">
                          <a:latin typeface="Trebuchet MS" panose="020B0603020202020204"/>
                          <a:cs typeface="Trebuchet MS" panose="020B0603020202020204"/>
                        </a:rPr>
                        <a:t>2.7”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E4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E4CC"/>
                    </a:solidFill>
                  </a:tcPr>
                </a:tc>
              </a:tr>
              <a:tr h="35051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30" dirty="0">
                          <a:latin typeface="Trebuchet MS" panose="020B0603020202020204"/>
                          <a:cs typeface="Trebuchet MS" panose="020B0603020202020204"/>
                        </a:rPr>
                        <a:t>Orange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F1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40" dirty="0">
                          <a:latin typeface="Trebuchet MS" panose="020B0603020202020204"/>
                          <a:cs typeface="Trebuchet MS" panose="020B0603020202020204"/>
                        </a:rPr>
                        <a:t>Circle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F1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40" dirty="0">
                          <a:latin typeface="Trebuchet MS" panose="020B0603020202020204"/>
                          <a:cs typeface="Trebuchet MS" panose="020B0603020202020204"/>
                        </a:rPr>
                        <a:t>223grms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F1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85" dirty="0">
                          <a:latin typeface="Trebuchet MS" panose="020B0603020202020204"/>
                          <a:cs typeface="Trebuchet MS" panose="020B0603020202020204"/>
                        </a:rPr>
                        <a:t>3.25”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F1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F1E8"/>
                    </a:solidFill>
                  </a:tcPr>
                </a:tc>
              </a:tr>
              <a:tr h="35051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70" dirty="0">
                          <a:latin typeface="Trebuchet MS" panose="020B0603020202020204"/>
                          <a:cs typeface="Trebuchet MS" panose="020B0603020202020204"/>
                        </a:rPr>
                        <a:t>green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E4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60" dirty="0">
                          <a:latin typeface="Trebuchet MS" panose="020B0603020202020204"/>
                          <a:cs typeface="Trebuchet MS" panose="020B0603020202020204"/>
                        </a:rPr>
                        <a:t>curved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E4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45" dirty="0">
                          <a:latin typeface="Trebuchet MS" panose="020B0603020202020204"/>
                          <a:cs typeface="Trebuchet MS" panose="020B0603020202020204"/>
                        </a:rPr>
                        <a:t>75grms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E4C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75" dirty="0">
                          <a:latin typeface="Trebuchet MS" panose="020B0603020202020204"/>
                          <a:cs typeface="Trebuchet MS" panose="020B0603020202020204"/>
                        </a:rPr>
                        <a:t>3”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E4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E4CC"/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30" dirty="0">
                          <a:latin typeface="Trebuchet MS" panose="020B0603020202020204"/>
                          <a:cs typeface="Trebuchet MS" panose="020B0603020202020204"/>
                        </a:rPr>
                        <a:t>Orange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F1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30" dirty="0">
                          <a:latin typeface="Trebuchet MS" panose="020B0603020202020204"/>
                          <a:cs typeface="Trebuchet MS" panose="020B0603020202020204"/>
                        </a:rPr>
                        <a:t>Oval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F1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40" dirty="0">
                          <a:latin typeface="Trebuchet MS" panose="020B0603020202020204"/>
                          <a:cs typeface="Trebuchet MS" panose="020B0603020202020204"/>
                        </a:rPr>
                        <a:t>150grms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F1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100" dirty="0">
                          <a:latin typeface="Trebuchet MS" panose="020B0603020202020204"/>
                          <a:cs typeface="Trebuchet MS" panose="020B0603020202020204"/>
                        </a:rPr>
                        <a:t>3.5”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F1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F1E8"/>
                    </a:solidFill>
                  </a:tcPr>
                </a:tc>
              </a:tr>
              <a:tr h="35051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75" dirty="0">
                          <a:latin typeface="Trebuchet MS" panose="020B0603020202020204"/>
                          <a:cs typeface="Trebuchet MS" panose="020B0603020202020204"/>
                        </a:rPr>
                        <a:t>green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E4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75" dirty="0">
                          <a:latin typeface="Trebuchet MS" panose="020B0603020202020204"/>
                          <a:cs typeface="Trebuchet MS" panose="020B0603020202020204"/>
                        </a:rPr>
                        <a:t>circular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E4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45" dirty="0">
                          <a:latin typeface="Trebuchet MS" panose="020B0603020202020204"/>
                          <a:cs typeface="Trebuchet MS" panose="020B0603020202020204"/>
                        </a:rPr>
                        <a:t>80grms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E4C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100" dirty="0">
                          <a:latin typeface="Trebuchet MS" panose="020B0603020202020204"/>
                          <a:cs typeface="Trebuchet MS" panose="020B0603020202020204"/>
                        </a:rPr>
                        <a:t>2.5”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E4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E4CC"/>
                    </a:solidFill>
                  </a:tcPr>
                </a:tc>
              </a:tr>
              <a:tr h="35057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350" spc="-55" dirty="0">
                          <a:latin typeface="Trebuchet MS" panose="020B0603020202020204"/>
                          <a:cs typeface="Trebuchet MS" panose="020B0603020202020204"/>
                        </a:rPr>
                        <a:t>red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F1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350" spc="-80" dirty="0">
                          <a:latin typeface="Trebuchet MS" panose="020B0603020202020204"/>
                          <a:cs typeface="Trebuchet MS" panose="020B0603020202020204"/>
                        </a:rPr>
                        <a:t>oval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F1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350" spc="-40" dirty="0">
                          <a:latin typeface="Trebuchet MS" panose="020B0603020202020204"/>
                          <a:cs typeface="Trebuchet MS" panose="020B0603020202020204"/>
                        </a:rPr>
                        <a:t>550grms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F1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350" spc="-75" dirty="0">
                          <a:latin typeface="Trebuchet MS" panose="020B0603020202020204"/>
                          <a:cs typeface="Trebuchet MS" panose="020B0603020202020204"/>
                        </a:rPr>
                        <a:t>5”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F1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F1E8"/>
                    </a:solidFill>
                  </a:tcPr>
                </a:tc>
              </a:tr>
              <a:tr h="35053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350" spc="-70" dirty="0">
                          <a:latin typeface="Trebuchet MS" panose="020B0603020202020204"/>
                          <a:cs typeface="Trebuchet MS" panose="020B0603020202020204"/>
                        </a:rPr>
                        <a:t>green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E4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350" spc="-75" dirty="0">
                          <a:latin typeface="Trebuchet MS" panose="020B0603020202020204"/>
                          <a:cs typeface="Trebuchet MS" panose="020B0603020202020204"/>
                        </a:rPr>
                        <a:t>circular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E4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350" spc="-60" dirty="0">
                          <a:latin typeface="Trebuchet MS" panose="020B0603020202020204"/>
                          <a:cs typeface="Trebuchet MS" panose="020B0603020202020204"/>
                        </a:rPr>
                        <a:t>5grams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E4C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350" spc="-100" dirty="0">
                          <a:latin typeface="Trebuchet MS" panose="020B0603020202020204"/>
                          <a:cs typeface="Trebuchet MS" panose="020B0603020202020204"/>
                        </a:rPr>
                        <a:t>0.5”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E4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E4CC"/>
                    </a:solidFill>
                  </a:tcPr>
                </a:tc>
              </a:tr>
              <a:tr h="35053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350" spc="-55" dirty="0">
                          <a:latin typeface="Trebuchet MS" panose="020B0603020202020204"/>
                          <a:cs typeface="Trebuchet MS" panose="020B0603020202020204"/>
                        </a:rPr>
                        <a:t>red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F1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350" spc="-80" dirty="0">
                          <a:latin typeface="Trebuchet MS" panose="020B0603020202020204"/>
                          <a:cs typeface="Trebuchet MS" panose="020B0603020202020204"/>
                        </a:rPr>
                        <a:t>oval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F1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350" spc="-45" dirty="0">
                          <a:latin typeface="Trebuchet MS" panose="020B0603020202020204"/>
                          <a:cs typeface="Trebuchet MS" panose="020B0603020202020204"/>
                        </a:rPr>
                        <a:t>50grms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F1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350" spc="-80" dirty="0">
                          <a:latin typeface="Trebuchet MS" panose="020B0603020202020204"/>
                          <a:cs typeface="Trebuchet MS" panose="020B0603020202020204"/>
                        </a:rPr>
                        <a:t>2”</a:t>
                      </a:r>
                      <a:endParaRPr sz="13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F1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F1E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911" y="4652771"/>
            <a:ext cx="388620" cy="3886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7524" y="257683"/>
            <a:ext cx="948690" cy="6089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00" spc="165" dirty="0"/>
              <a:t>Q</a:t>
            </a:r>
            <a:r>
              <a:rPr sz="3800" spc="160" dirty="0"/>
              <a:t>U</a:t>
            </a:r>
            <a:r>
              <a:rPr sz="3800" spc="160" dirty="0"/>
              <a:t>I</a:t>
            </a:r>
            <a:r>
              <a:rPr sz="3800" spc="10" dirty="0"/>
              <a:t>Z</a:t>
            </a:r>
            <a:endParaRPr sz="380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40" dirty="0"/>
              <a:t>By</a:t>
            </a:r>
            <a:r>
              <a:rPr spc="-165" dirty="0"/>
              <a:t> </a:t>
            </a:r>
            <a:r>
              <a:rPr spc="-35" dirty="0"/>
              <a:t>Anil</a:t>
            </a:r>
            <a:r>
              <a:rPr spc="-55" dirty="0"/>
              <a:t> </a:t>
            </a:r>
            <a:r>
              <a:rPr spc="-40" dirty="0"/>
              <a:t>Kumar</a:t>
            </a:r>
            <a:r>
              <a:rPr spc="-175" dirty="0"/>
              <a:t> </a:t>
            </a:r>
            <a:r>
              <a:rPr spc="45" dirty="0"/>
              <a:t>APSSDC</a:t>
            </a:r>
            <a:endParaRPr spc="4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31862" y="1708150"/>
          <a:ext cx="7653020" cy="10115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9075"/>
                <a:gridCol w="1462404"/>
                <a:gridCol w="1191895"/>
                <a:gridCol w="718820"/>
                <a:gridCol w="1503679"/>
              </a:tblGrid>
              <a:tr h="499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00" b="1" spc="6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Color</a:t>
                      </a:r>
                      <a:endParaRPr sz="16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8B322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00" b="1" spc="1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Shape</a:t>
                      </a:r>
                      <a:endParaRPr sz="16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8B32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00" b="1" spc="4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Weight</a:t>
                      </a:r>
                      <a:endParaRPr sz="16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8B322"/>
                    </a:solidFill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Size</a:t>
                      </a:r>
                      <a:endParaRPr sz="16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8B32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00" b="1" spc="11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What </a:t>
                      </a:r>
                      <a:r>
                        <a:rPr sz="1600" b="1" spc="-3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is</a:t>
                      </a:r>
                      <a:r>
                        <a:rPr sz="1600" b="1" spc="-20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600" b="1" spc="-4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it?</a:t>
                      </a:r>
                      <a:endParaRPr sz="16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8B322"/>
                    </a:solidFill>
                  </a:tcPr>
                </a:tc>
              </a:tr>
              <a:tr h="49949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00" spc="-55" dirty="0">
                          <a:latin typeface="Trebuchet MS" panose="020B0603020202020204"/>
                          <a:cs typeface="Trebuchet MS" panose="020B0603020202020204"/>
                        </a:rPr>
                        <a:t>Red</a:t>
                      </a:r>
                      <a:endParaRPr sz="16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E4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00" spc="-45" dirty="0">
                          <a:latin typeface="Trebuchet MS" panose="020B0603020202020204"/>
                          <a:cs typeface="Trebuchet MS" panose="020B0603020202020204"/>
                        </a:rPr>
                        <a:t>Heart</a:t>
                      </a:r>
                      <a:r>
                        <a:rPr sz="1600" spc="-6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600" spc="-70" dirty="0">
                          <a:latin typeface="Trebuchet MS" panose="020B0603020202020204"/>
                          <a:cs typeface="Trebuchet MS" panose="020B0603020202020204"/>
                        </a:rPr>
                        <a:t>Symbol</a:t>
                      </a:r>
                      <a:endParaRPr sz="16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E4C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00" spc="-40" dirty="0">
                          <a:latin typeface="Trebuchet MS" panose="020B0603020202020204"/>
                          <a:cs typeface="Trebuchet MS" panose="020B0603020202020204"/>
                        </a:rPr>
                        <a:t>10000</a:t>
                      </a:r>
                      <a:r>
                        <a:rPr sz="1600" spc="-7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600" spc="-60" dirty="0">
                          <a:latin typeface="Trebuchet MS" panose="020B0603020202020204"/>
                          <a:cs typeface="Trebuchet MS" panose="020B0603020202020204"/>
                        </a:rPr>
                        <a:t>grms</a:t>
                      </a:r>
                      <a:endParaRPr sz="16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E4CC"/>
                    </a:solidFill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00" spc="-125" dirty="0">
                          <a:latin typeface="Trebuchet MS" panose="020B0603020202020204"/>
                          <a:cs typeface="Trebuchet MS" panose="020B0603020202020204"/>
                        </a:rPr>
                        <a:t>2.5”</a:t>
                      </a:r>
                      <a:endParaRPr sz="16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E4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00" spc="-25" dirty="0">
                          <a:latin typeface="Trebuchet MS" panose="020B0603020202020204"/>
                          <a:cs typeface="Trebuchet MS" panose="020B0603020202020204"/>
                        </a:rPr>
                        <a:t>APPLE</a:t>
                      </a:r>
                      <a:endParaRPr sz="16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E4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32545" cy="5143500"/>
          </a:xfrm>
          <a:custGeom>
            <a:avLst/>
            <a:gdLst/>
            <a:ahLst/>
            <a:cxnLst/>
            <a:rect l="l" t="t" r="r" b="b"/>
            <a:pathLst>
              <a:path w="8932545" h="5143500">
                <a:moveTo>
                  <a:pt x="0" y="5143500"/>
                </a:moveTo>
                <a:lnTo>
                  <a:pt x="8932164" y="5143500"/>
                </a:lnTo>
                <a:lnTo>
                  <a:pt x="8932164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EE8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664845" cy="5143500"/>
          </a:xfrm>
          <a:custGeom>
            <a:avLst/>
            <a:gdLst/>
            <a:ahLst/>
            <a:cxnLst/>
            <a:rect l="l" t="t" r="r" b="b"/>
            <a:pathLst>
              <a:path w="664845" h="5143500">
                <a:moveTo>
                  <a:pt x="532282" y="0"/>
                </a:moveTo>
                <a:lnTo>
                  <a:pt x="0" y="0"/>
                </a:lnTo>
                <a:lnTo>
                  <a:pt x="0" y="5143499"/>
                </a:lnTo>
                <a:lnTo>
                  <a:pt x="532282" y="5143499"/>
                </a:lnTo>
                <a:lnTo>
                  <a:pt x="533476" y="5092302"/>
                </a:lnTo>
                <a:lnTo>
                  <a:pt x="539432" y="5047058"/>
                </a:lnTo>
                <a:lnTo>
                  <a:pt x="547763" y="5007775"/>
                </a:lnTo>
                <a:lnTo>
                  <a:pt x="558482" y="4973243"/>
                </a:lnTo>
                <a:lnTo>
                  <a:pt x="570395" y="4942281"/>
                </a:lnTo>
                <a:lnTo>
                  <a:pt x="584682" y="4914900"/>
                </a:lnTo>
                <a:lnTo>
                  <a:pt x="613257" y="4857750"/>
                </a:lnTo>
                <a:lnTo>
                  <a:pt x="637070" y="4799406"/>
                </a:lnTo>
                <a:lnTo>
                  <a:pt x="657313" y="4725593"/>
                </a:lnTo>
                <a:lnTo>
                  <a:pt x="662076" y="4680343"/>
                </a:lnTo>
                <a:lnTo>
                  <a:pt x="664464" y="4629150"/>
                </a:lnTo>
                <a:lnTo>
                  <a:pt x="662076" y="4577956"/>
                </a:lnTo>
                <a:lnTo>
                  <a:pt x="657313" y="4532706"/>
                </a:lnTo>
                <a:lnTo>
                  <a:pt x="648982" y="4493425"/>
                </a:lnTo>
                <a:lnTo>
                  <a:pt x="625170" y="4427931"/>
                </a:lnTo>
                <a:lnTo>
                  <a:pt x="584682" y="4343400"/>
                </a:lnTo>
                <a:lnTo>
                  <a:pt x="570395" y="4316018"/>
                </a:lnTo>
                <a:lnTo>
                  <a:pt x="558482" y="4285056"/>
                </a:lnTo>
                <a:lnTo>
                  <a:pt x="547763" y="4250524"/>
                </a:lnTo>
                <a:lnTo>
                  <a:pt x="539432" y="4211243"/>
                </a:lnTo>
                <a:lnTo>
                  <a:pt x="533476" y="4165993"/>
                </a:lnTo>
                <a:lnTo>
                  <a:pt x="532282" y="4114800"/>
                </a:lnTo>
                <a:lnTo>
                  <a:pt x="533476" y="4063606"/>
                </a:lnTo>
                <a:lnTo>
                  <a:pt x="539432" y="4018356"/>
                </a:lnTo>
                <a:lnTo>
                  <a:pt x="547763" y="3979062"/>
                </a:lnTo>
                <a:lnTo>
                  <a:pt x="570395" y="3913581"/>
                </a:lnTo>
                <a:lnTo>
                  <a:pt x="584682" y="3886200"/>
                </a:lnTo>
                <a:lnTo>
                  <a:pt x="613257" y="3829050"/>
                </a:lnTo>
                <a:lnTo>
                  <a:pt x="637070" y="3770756"/>
                </a:lnTo>
                <a:lnTo>
                  <a:pt x="657313" y="3696843"/>
                </a:lnTo>
                <a:lnTo>
                  <a:pt x="662076" y="3651630"/>
                </a:lnTo>
                <a:lnTo>
                  <a:pt x="664464" y="3600450"/>
                </a:lnTo>
                <a:lnTo>
                  <a:pt x="662076" y="3549269"/>
                </a:lnTo>
                <a:lnTo>
                  <a:pt x="657313" y="3504056"/>
                </a:lnTo>
                <a:lnTo>
                  <a:pt x="648982" y="3464687"/>
                </a:lnTo>
                <a:lnTo>
                  <a:pt x="625170" y="3399281"/>
                </a:lnTo>
                <a:lnTo>
                  <a:pt x="584682" y="3314700"/>
                </a:lnTo>
                <a:lnTo>
                  <a:pt x="570395" y="3287268"/>
                </a:lnTo>
                <a:lnTo>
                  <a:pt x="558482" y="3256406"/>
                </a:lnTo>
                <a:lnTo>
                  <a:pt x="547763" y="3221863"/>
                </a:lnTo>
                <a:lnTo>
                  <a:pt x="539432" y="3182493"/>
                </a:lnTo>
                <a:lnTo>
                  <a:pt x="533476" y="3137281"/>
                </a:lnTo>
                <a:lnTo>
                  <a:pt x="532282" y="3086100"/>
                </a:lnTo>
                <a:lnTo>
                  <a:pt x="533476" y="3034919"/>
                </a:lnTo>
                <a:lnTo>
                  <a:pt x="539432" y="2989707"/>
                </a:lnTo>
                <a:lnTo>
                  <a:pt x="547763" y="2950337"/>
                </a:lnTo>
                <a:lnTo>
                  <a:pt x="570395" y="2884932"/>
                </a:lnTo>
                <a:lnTo>
                  <a:pt x="584682" y="2857500"/>
                </a:lnTo>
                <a:lnTo>
                  <a:pt x="613257" y="2800350"/>
                </a:lnTo>
                <a:lnTo>
                  <a:pt x="637070" y="2742057"/>
                </a:lnTo>
                <a:lnTo>
                  <a:pt x="657313" y="2668143"/>
                </a:lnTo>
                <a:lnTo>
                  <a:pt x="662076" y="2622931"/>
                </a:lnTo>
                <a:lnTo>
                  <a:pt x="664464" y="2570607"/>
                </a:lnTo>
                <a:lnTo>
                  <a:pt x="662076" y="2520569"/>
                </a:lnTo>
                <a:lnTo>
                  <a:pt x="657313" y="2475357"/>
                </a:lnTo>
                <a:lnTo>
                  <a:pt x="648982" y="2435987"/>
                </a:lnTo>
                <a:lnTo>
                  <a:pt x="625170" y="2370582"/>
                </a:lnTo>
                <a:lnTo>
                  <a:pt x="584682" y="2286000"/>
                </a:lnTo>
                <a:lnTo>
                  <a:pt x="570395" y="2258568"/>
                </a:lnTo>
                <a:lnTo>
                  <a:pt x="558482" y="2227707"/>
                </a:lnTo>
                <a:lnTo>
                  <a:pt x="547763" y="2193163"/>
                </a:lnTo>
                <a:lnTo>
                  <a:pt x="539432" y="2153793"/>
                </a:lnTo>
                <a:lnTo>
                  <a:pt x="533476" y="2108581"/>
                </a:lnTo>
                <a:lnTo>
                  <a:pt x="532282" y="2057400"/>
                </a:lnTo>
                <a:lnTo>
                  <a:pt x="533476" y="2006219"/>
                </a:lnTo>
                <a:lnTo>
                  <a:pt x="539432" y="1961007"/>
                </a:lnTo>
                <a:lnTo>
                  <a:pt x="547763" y="1921637"/>
                </a:lnTo>
                <a:lnTo>
                  <a:pt x="570395" y="1856232"/>
                </a:lnTo>
                <a:lnTo>
                  <a:pt x="584682" y="1828800"/>
                </a:lnTo>
                <a:lnTo>
                  <a:pt x="613257" y="1771650"/>
                </a:lnTo>
                <a:lnTo>
                  <a:pt x="637070" y="1713357"/>
                </a:lnTo>
                <a:lnTo>
                  <a:pt x="657313" y="1639442"/>
                </a:lnTo>
                <a:lnTo>
                  <a:pt x="662076" y="1594230"/>
                </a:lnTo>
                <a:lnTo>
                  <a:pt x="664464" y="1543050"/>
                </a:lnTo>
                <a:lnTo>
                  <a:pt x="662076" y="1491869"/>
                </a:lnTo>
                <a:lnTo>
                  <a:pt x="657313" y="1446657"/>
                </a:lnTo>
                <a:lnTo>
                  <a:pt x="648982" y="1407287"/>
                </a:lnTo>
                <a:lnTo>
                  <a:pt x="625170" y="1341882"/>
                </a:lnTo>
                <a:lnTo>
                  <a:pt x="584682" y="1257300"/>
                </a:lnTo>
                <a:lnTo>
                  <a:pt x="570395" y="1229867"/>
                </a:lnTo>
                <a:lnTo>
                  <a:pt x="558482" y="1199007"/>
                </a:lnTo>
                <a:lnTo>
                  <a:pt x="547763" y="1164463"/>
                </a:lnTo>
                <a:lnTo>
                  <a:pt x="539432" y="1125092"/>
                </a:lnTo>
                <a:lnTo>
                  <a:pt x="533476" y="1079880"/>
                </a:lnTo>
                <a:lnTo>
                  <a:pt x="532282" y="1028700"/>
                </a:lnTo>
                <a:lnTo>
                  <a:pt x="533476" y="977519"/>
                </a:lnTo>
                <a:lnTo>
                  <a:pt x="539432" y="932307"/>
                </a:lnTo>
                <a:lnTo>
                  <a:pt x="547763" y="892937"/>
                </a:lnTo>
                <a:lnTo>
                  <a:pt x="570395" y="827532"/>
                </a:lnTo>
                <a:lnTo>
                  <a:pt x="584682" y="800100"/>
                </a:lnTo>
                <a:lnTo>
                  <a:pt x="613257" y="742950"/>
                </a:lnTo>
                <a:lnTo>
                  <a:pt x="637070" y="684657"/>
                </a:lnTo>
                <a:lnTo>
                  <a:pt x="657313" y="610742"/>
                </a:lnTo>
                <a:lnTo>
                  <a:pt x="662076" y="565530"/>
                </a:lnTo>
                <a:lnTo>
                  <a:pt x="664464" y="514350"/>
                </a:lnTo>
                <a:lnTo>
                  <a:pt x="662076" y="463169"/>
                </a:lnTo>
                <a:lnTo>
                  <a:pt x="657313" y="417957"/>
                </a:lnTo>
                <a:lnTo>
                  <a:pt x="648982" y="378587"/>
                </a:lnTo>
                <a:lnTo>
                  <a:pt x="625170" y="313182"/>
                </a:lnTo>
                <a:lnTo>
                  <a:pt x="584682" y="228600"/>
                </a:lnTo>
                <a:lnTo>
                  <a:pt x="570395" y="201167"/>
                </a:lnTo>
                <a:lnTo>
                  <a:pt x="558482" y="170307"/>
                </a:lnTo>
                <a:lnTo>
                  <a:pt x="547763" y="135762"/>
                </a:lnTo>
                <a:lnTo>
                  <a:pt x="539432" y="96392"/>
                </a:lnTo>
                <a:lnTo>
                  <a:pt x="533476" y="51180"/>
                </a:lnTo>
                <a:lnTo>
                  <a:pt x="532282" y="0"/>
                </a:lnTo>
                <a:close/>
              </a:path>
            </a:pathLst>
          </a:custGeom>
          <a:solidFill>
            <a:srgbClr val="2A1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932164" y="0"/>
            <a:ext cx="212090" cy="5143500"/>
          </a:xfrm>
          <a:custGeom>
            <a:avLst/>
            <a:gdLst/>
            <a:ahLst/>
            <a:cxnLst/>
            <a:rect l="l" t="t" r="r" b="b"/>
            <a:pathLst>
              <a:path w="212090" h="5143500">
                <a:moveTo>
                  <a:pt x="211835" y="0"/>
                </a:moveTo>
                <a:lnTo>
                  <a:pt x="0" y="0"/>
                </a:lnTo>
                <a:lnTo>
                  <a:pt x="0" y="5143500"/>
                </a:lnTo>
                <a:lnTo>
                  <a:pt x="211835" y="5143500"/>
                </a:lnTo>
                <a:lnTo>
                  <a:pt x="211835" y="0"/>
                </a:lnTo>
                <a:close/>
              </a:path>
            </a:pathLst>
          </a:custGeom>
          <a:solidFill>
            <a:srgbClr val="F8B32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7911" y="4652771"/>
            <a:ext cx="388620" cy="3886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931035" y="347548"/>
            <a:ext cx="5621655" cy="609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800" spc="75" dirty="0"/>
              <a:t>WHAT </a:t>
            </a:r>
            <a:r>
              <a:rPr sz="3800" spc="135" dirty="0"/>
              <a:t>MACHINE </a:t>
            </a:r>
            <a:r>
              <a:rPr sz="3800" spc="140" dirty="0"/>
              <a:t>LEARNING</a:t>
            </a:r>
            <a:r>
              <a:rPr sz="3800" spc="530" dirty="0"/>
              <a:t> </a:t>
            </a:r>
            <a:r>
              <a:rPr sz="3800" spc="15" dirty="0"/>
              <a:t>?</a:t>
            </a:r>
            <a:endParaRPr sz="3800"/>
          </a:p>
        </p:txBody>
      </p:sp>
      <p:sp>
        <p:nvSpPr>
          <p:cNvPr id="7" name="object 7"/>
          <p:cNvSpPr/>
          <p:nvPr/>
        </p:nvSpPr>
        <p:spPr>
          <a:xfrm>
            <a:off x="1188719" y="1405127"/>
            <a:ext cx="6766559" cy="3192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40" dirty="0"/>
              <a:t>By</a:t>
            </a:r>
            <a:r>
              <a:rPr spc="-165" dirty="0"/>
              <a:t> </a:t>
            </a:r>
            <a:r>
              <a:rPr spc="-35" dirty="0"/>
              <a:t>Anil</a:t>
            </a:r>
            <a:r>
              <a:rPr spc="-55" dirty="0"/>
              <a:t> </a:t>
            </a:r>
            <a:r>
              <a:rPr spc="-40" dirty="0"/>
              <a:t>Kumar</a:t>
            </a:r>
            <a:r>
              <a:rPr spc="-175" dirty="0"/>
              <a:t> </a:t>
            </a:r>
            <a:r>
              <a:rPr spc="45" dirty="0"/>
              <a:t>APSSDC</a:t>
            </a:r>
            <a:endParaRPr spc="45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5208" y="1508962"/>
            <a:ext cx="7974965" cy="1431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4005">
              <a:lnSpc>
                <a:spcPct val="110000"/>
              </a:lnSpc>
              <a:spcBef>
                <a:spcPts val="100"/>
              </a:spcBef>
            </a:pPr>
            <a:r>
              <a:rPr sz="2000" spc="-20" dirty="0">
                <a:latin typeface="Trebuchet MS" panose="020B0603020202020204"/>
                <a:cs typeface="Trebuchet MS" panose="020B0603020202020204"/>
              </a:rPr>
              <a:t>“A </a:t>
            </a:r>
            <a:r>
              <a:rPr sz="2000" spc="-80" dirty="0">
                <a:latin typeface="Trebuchet MS" panose="020B0603020202020204"/>
                <a:cs typeface="Trebuchet MS" panose="020B0603020202020204"/>
              </a:rPr>
              <a:t>computer </a:t>
            </a:r>
            <a:r>
              <a:rPr sz="2000" spc="-85" dirty="0">
                <a:latin typeface="Trebuchet MS" panose="020B0603020202020204"/>
                <a:cs typeface="Trebuchet MS" panose="020B0603020202020204"/>
              </a:rPr>
              <a:t>program </a:t>
            </a:r>
            <a:r>
              <a:rPr sz="2000" spc="-90" dirty="0">
                <a:latin typeface="Trebuchet MS" panose="020B0603020202020204"/>
                <a:cs typeface="Trebuchet MS" panose="020B0603020202020204"/>
              </a:rPr>
              <a:t>is </a:t>
            </a:r>
            <a:r>
              <a:rPr sz="2000" spc="-120" dirty="0">
                <a:latin typeface="Trebuchet MS" panose="020B0603020202020204"/>
                <a:cs typeface="Trebuchet MS" panose="020B0603020202020204"/>
              </a:rPr>
              <a:t>said </a:t>
            </a:r>
            <a:r>
              <a:rPr sz="2000" spc="-50" dirty="0">
                <a:latin typeface="Trebuchet MS" panose="020B0603020202020204"/>
                <a:cs typeface="Trebuchet MS" panose="020B0603020202020204"/>
              </a:rPr>
              <a:t>to </a:t>
            </a:r>
            <a:r>
              <a:rPr sz="2000" spc="-114" dirty="0">
                <a:latin typeface="Trebuchet MS" panose="020B0603020202020204"/>
                <a:cs typeface="Trebuchet MS" panose="020B0603020202020204"/>
              </a:rPr>
              <a:t>learn </a:t>
            </a:r>
            <a:r>
              <a:rPr sz="2000" spc="-90" dirty="0">
                <a:latin typeface="Trebuchet MS" panose="020B0603020202020204"/>
                <a:cs typeface="Trebuchet MS" panose="020B0603020202020204"/>
              </a:rPr>
              <a:t>from </a:t>
            </a:r>
            <a:r>
              <a:rPr sz="2000" spc="-100" dirty="0">
                <a:latin typeface="Trebuchet MS" panose="020B0603020202020204"/>
                <a:cs typeface="Trebuchet MS" panose="020B0603020202020204"/>
              </a:rPr>
              <a:t>experience(input </a:t>
            </a:r>
            <a:r>
              <a:rPr sz="2000" spc="-145" dirty="0">
                <a:latin typeface="Trebuchet MS" panose="020B0603020202020204"/>
                <a:cs typeface="Trebuchet MS" panose="020B0603020202020204"/>
              </a:rPr>
              <a:t>data) </a:t>
            </a:r>
            <a:r>
              <a:rPr sz="2000" b="1" spc="135" dirty="0">
                <a:latin typeface="Trebuchet MS" panose="020B0603020202020204"/>
                <a:cs typeface="Trebuchet MS" panose="020B0603020202020204"/>
              </a:rPr>
              <a:t>E </a:t>
            </a:r>
            <a:r>
              <a:rPr sz="2000" spc="-100" dirty="0">
                <a:latin typeface="Trebuchet MS" panose="020B0603020202020204"/>
                <a:cs typeface="Trebuchet MS" panose="020B0603020202020204"/>
              </a:rPr>
              <a:t>with  respect </a:t>
            </a:r>
            <a:r>
              <a:rPr sz="2000" spc="-50" dirty="0">
                <a:latin typeface="Trebuchet MS" panose="020B0603020202020204"/>
                <a:cs typeface="Trebuchet MS" panose="020B0603020202020204"/>
              </a:rPr>
              <a:t>to </a:t>
            </a:r>
            <a:r>
              <a:rPr sz="2000" spc="-65" dirty="0">
                <a:latin typeface="Trebuchet MS" panose="020B0603020202020204"/>
                <a:cs typeface="Trebuchet MS" panose="020B0603020202020204"/>
              </a:rPr>
              <a:t>some </a:t>
            </a:r>
            <a:r>
              <a:rPr sz="2000" spc="-110" dirty="0">
                <a:latin typeface="Trebuchet MS" panose="020B0603020202020204"/>
                <a:cs typeface="Trebuchet MS" panose="020B0603020202020204"/>
              </a:rPr>
              <a:t>class of </a:t>
            </a:r>
            <a:r>
              <a:rPr sz="2000" spc="-114" dirty="0">
                <a:latin typeface="Trebuchet MS" panose="020B0603020202020204"/>
                <a:cs typeface="Trebuchet MS" panose="020B0603020202020204"/>
              </a:rPr>
              <a:t>tasks(Target) </a:t>
            </a:r>
            <a:r>
              <a:rPr sz="2000" b="1" spc="215" dirty="0">
                <a:latin typeface="Trebuchet MS" panose="020B0603020202020204"/>
                <a:cs typeface="Trebuchet MS" panose="020B0603020202020204"/>
              </a:rPr>
              <a:t>T </a:t>
            </a:r>
            <a:r>
              <a:rPr sz="2000" spc="-130" dirty="0">
                <a:latin typeface="Trebuchet MS" panose="020B0603020202020204"/>
                <a:cs typeface="Trebuchet MS" panose="020B0603020202020204"/>
              </a:rPr>
              <a:t>and </a:t>
            </a:r>
            <a:r>
              <a:rPr sz="2000" spc="-100" dirty="0">
                <a:latin typeface="Trebuchet MS" panose="020B0603020202020204"/>
                <a:cs typeface="Trebuchet MS" panose="020B0603020202020204"/>
              </a:rPr>
              <a:t>performance </a:t>
            </a:r>
            <a:r>
              <a:rPr sz="2000" spc="-105" dirty="0">
                <a:latin typeface="Trebuchet MS" panose="020B0603020202020204"/>
                <a:cs typeface="Trebuchet MS" panose="020B0603020202020204"/>
              </a:rPr>
              <a:t>measure </a:t>
            </a:r>
            <a:r>
              <a:rPr sz="2000" b="1" spc="-75" dirty="0">
                <a:latin typeface="Trebuchet MS" panose="020B0603020202020204"/>
                <a:cs typeface="Trebuchet MS" panose="020B0603020202020204"/>
              </a:rPr>
              <a:t>P</a:t>
            </a:r>
            <a:r>
              <a:rPr sz="2000" spc="-75" dirty="0">
                <a:latin typeface="Trebuchet MS" panose="020B0603020202020204"/>
                <a:cs typeface="Trebuchet MS" panose="020B0603020202020204"/>
              </a:rPr>
              <a:t>, </a:t>
            </a:r>
            <a:r>
              <a:rPr sz="2000" spc="-190" dirty="0">
                <a:latin typeface="Trebuchet MS" panose="020B0603020202020204"/>
                <a:cs typeface="Trebuchet MS" panose="020B0603020202020204"/>
              </a:rPr>
              <a:t>if </a:t>
            </a:r>
            <a:r>
              <a:rPr sz="2000" spc="-100" dirty="0">
                <a:latin typeface="Trebuchet MS" panose="020B0603020202020204"/>
                <a:cs typeface="Trebuchet MS" panose="020B0603020202020204"/>
              </a:rPr>
              <a:t>its  performance </a:t>
            </a:r>
            <a:r>
              <a:rPr sz="2000" spc="-165" dirty="0">
                <a:latin typeface="Trebuchet MS" panose="020B0603020202020204"/>
                <a:cs typeface="Trebuchet MS" panose="020B0603020202020204"/>
              </a:rPr>
              <a:t>at </a:t>
            </a:r>
            <a:r>
              <a:rPr sz="2000" spc="-90" dirty="0">
                <a:latin typeface="Trebuchet MS" panose="020B0603020202020204"/>
                <a:cs typeface="Trebuchet MS" panose="020B0603020202020204"/>
              </a:rPr>
              <a:t>tasks </a:t>
            </a:r>
            <a:r>
              <a:rPr sz="2000" spc="-114" dirty="0">
                <a:latin typeface="Trebuchet MS" panose="020B0603020202020204"/>
                <a:cs typeface="Trebuchet MS" panose="020B0603020202020204"/>
              </a:rPr>
              <a:t>in </a:t>
            </a:r>
            <a:r>
              <a:rPr sz="2000" spc="-254" dirty="0">
                <a:latin typeface="Trebuchet MS" panose="020B0603020202020204"/>
                <a:cs typeface="Trebuchet MS" panose="020B0603020202020204"/>
              </a:rPr>
              <a:t>T, </a:t>
            </a:r>
            <a:r>
              <a:rPr sz="2000" spc="-125" dirty="0">
                <a:latin typeface="Trebuchet MS" panose="020B0603020202020204"/>
                <a:cs typeface="Trebuchet MS" panose="020B0603020202020204"/>
              </a:rPr>
              <a:t>as </a:t>
            </a:r>
            <a:r>
              <a:rPr sz="2000" spc="-105" dirty="0">
                <a:latin typeface="Trebuchet MS" panose="020B0603020202020204"/>
                <a:cs typeface="Trebuchet MS" panose="020B0603020202020204"/>
              </a:rPr>
              <a:t>measured </a:t>
            </a:r>
            <a:r>
              <a:rPr sz="2000" spc="-125" dirty="0">
                <a:latin typeface="Trebuchet MS" panose="020B0603020202020204"/>
                <a:cs typeface="Trebuchet MS" panose="020B0603020202020204"/>
              </a:rPr>
              <a:t>by </a:t>
            </a:r>
            <a:r>
              <a:rPr sz="2000" spc="-350" dirty="0">
                <a:latin typeface="Trebuchet MS" panose="020B0603020202020204"/>
                <a:cs typeface="Trebuchet MS" panose="020B0603020202020204"/>
              </a:rPr>
              <a:t>P, </a:t>
            </a:r>
            <a:r>
              <a:rPr sz="2000" spc="-90" dirty="0">
                <a:latin typeface="Trebuchet MS" panose="020B0603020202020204"/>
                <a:cs typeface="Trebuchet MS" panose="020B0603020202020204"/>
              </a:rPr>
              <a:t>improves </a:t>
            </a:r>
            <a:r>
              <a:rPr sz="2000" spc="-100" dirty="0">
                <a:latin typeface="Trebuchet MS" panose="020B0603020202020204"/>
                <a:cs typeface="Trebuchet MS" panose="020B0603020202020204"/>
              </a:rPr>
              <a:t>with </a:t>
            </a:r>
            <a:r>
              <a:rPr sz="2000" spc="-95" dirty="0">
                <a:latin typeface="Trebuchet MS" panose="020B0603020202020204"/>
                <a:cs typeface="Trebuchet MS" panose="020B0603020202020204"/>
              </a:rPr>
              <a:t>experience</a:t>
            </a:r>
            <a:r>
              <a:rPr sz="2000" spc="-8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254" dirty="0">
                <a:latin typeface="Trebuchet MS" panose="020B0603020202020204"/>
                <a:cs typeface="Trebuchet MS" panose="020B0603020202020204"/>
              </a:rPr>
              <a:t>E.”</a:t>
            </a:r>
            <a:endParaRPr sz="2000">
              <a:latin typeface="Trebuchet MS" panose="020B0603020202020204"/>
              <a:cs typeface="Trebuchet MS" panose="020B0603020202020204"/>
            </a:endParaRPr>
          </a:p>
          <a:p>
            <a:pPr marL="2120265">
              <a:lnSpc>
                <a:spcPct val="100000"/>
              </a:lnSpc>
              <a:spcBef>
                <a:spcPts val="745"/>
              </a:spcBef>
            </a:pPr>
            <a:r>
              <a:rPr sz="2000" spc="535" dirty="0">
                <a:latin typeface="Trebuchet MS" panose="020B0603020202020204"/>
                <a:cs typeface="Trebuchet MS" panose="020B0603020202020204"/>
              </a:rPr>
              <a:t>—</a:t>
            </a:r>
            <a:r>
              <a:rPr sz="2000" spc="-32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110" dirty="0">
                <a:latin typeface="Trebuchet MS" panose="020B0603020202020204"/>
                <a:cs typeface="Trebuchet MS" panose="020B0603020202020204"/>
              </a:rPr>
              <a:t>Tom </a:t>
            </a:r>
            <a:r>
              <a:rPr sz="2000" spc="-120" dirty="0">
                <a:latin typeface="Trebuchet MS" panose="020B0603020202020204"/>
                <a:cs typeface="Trebuchet MS" panose="020B0603020202020204"/>
              </a:rPr>
              <a:t>Mitchell, </a:t>
            </a:r>
            <a:r>
              <a:rPr sz="2000" spc="-60" dirty="0">
                <a:latin typeface="Trebuchet MS" panose="020B0603020202020204"/>
                <a:cs typeface="Trebuchet MS" panose="020B0603020202020204"/>
              </a:rPr>
              <a:t>Professor </a:t>
            </a:r>
            <a:r>
              <a:rPr sz="2000" spc="-165" dirty="0">
                <a:latin typeface="Trebuchet MS" panose="020B0603020202020204"/>
                <a:cs typeface="Trebuchet MS" panose="020B0603020202020204"/>
              </a:rPr>
              <a:t>at </a:t>
            </a:r>
            <a:r>
              <a:rPr sz="2000" spc="-75" dirty="0">
                <a:latin typeface="Trebuchet MS" panose="020B0603020202020204"/>
                <a:cs typeface="Trebuchet MS" panose="020B0603020202020204"/>
              </a:rPr>
              <a:t>Carnegie </a:t>
            </a:r>
            <a:r>
              <a:rPr sz="2000" spc="-60" dirty="0">
                <a:latin typeface="Trebuchet MS" panose="020B0603020202020204"/>
                <a:cs typeface="Trebuchet MS" panose="020B0603020202020204"/>
              </a:rPr>
              <a:t>Mellon </a:t>
            </a:r>
            <a:r>
              <a:rPr sz="2000" spc="-80" dirty="0">
                <a:latin typeface="Trebuchet MS" panose="020B0603020202020204"/>
                <a:cs typeface="Trebuchet MS" panose="020B0603020202020204"/>
              </a:rPr>
              <a:t>University</a:t>
            </a:r>
            <a:endParaRPr sz="20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40" dirty="0"/>
              <a:t>By</a:t>
            </a:r>
            <a:r>
              <a:rPr spc="-165" dirty="0"/>
              <a:t> </a:t>
            </a:r>
            <a:r>
              <a:rPr spc="-35" dirty="0"/>
              <a:t>Anil</a:t>
            </a:r>
            <a:r>
              <a:rPr spc="-55" dirty="0"/>
              <a:t> </a:t>
            </a:r>
            <a:r>
              <a:rPr spc="-40" dirty="0"/>
              <a:t>Kumar</a:t>
            </a:r>
            <a:r>
              <a:rPr spc="-175" dirty="0"/>
              <a:t> </a:t>
            </a:r>
            <a:r>
              <a:rPr spc="45" dirty="0"/>
              <a:t>APSSDC</a:t>
            </a:r>
            <a:endParaRPr spc="45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7524" y="1746630"/>
            <a:ext cx="7291705" cy="8839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Clr>
                <a:srgbClr val="2A1A00"/>
              </a:buClr>
              <a:buFont typeface="Arial" panose="020B0604020202020204"/>
              <a:buChar char="•"/>
              <a:tabLst>
                <a:tab pos="185420" algn="l"/>
              </a:tabLst>
            </a:pPr>
            <a:r>
              <a:rPr sz="1500" spc="-3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Computer</a:t>
            </a:r>
            <a:r>
              <a:rPr sz="1500" spc="-5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6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Program</a:t>
            </a:r>
            <a:r>
              <a:rPr sz="1500" spc="-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2520" dirty="0">
                <a:solidFill>
                  <a:srgbClr val="585858"/>
                </a:solidFill>
                <a:latin typeface="Wingdings" panose="05000000000000000000"/>
                <a:cs typeface="Wingdings" panose="05000000000000000000"/>
              </a:rPr>
              <a:t>→</a:t>
            </a:r>
            <a:r>
              <a:rPr sz="1500" spc="55" dirty="0">
                <a:solidFill>
                  <a:srgbClr val="585858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500" spc="-9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Past</a:t>
            </a:r>
            <a:r>
              <a:rPr sz="1500" spc="-5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6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Experience(Data)</a:t>
            </a:r>
            <a:r>
              <a:rPr sz="1500" spc="-5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2520" dirty="0">
                <a:solidFill>
                  <a:srgbClr val="585858"/>
                </a:solidFill>
                <a:latin typeface="Wingdings" panose="05000000000000000000"/>
                <a:cs typeface="Wingdings" panose="05000000000000000000"/>
              </a:rPr>
              <a:t>→</a:t>
            </a:r>
            <a:r>
              <a:rPr sz="1500" spc="-145" dirty="0">
                <a:solidFill>
                  <a:srgbClr val="585858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500" spc="-7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W.</a:t>
            </a:r>
            <a:r>
              <a:rPr sz="1500" spc="-204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18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r.</a:t>
            </a:r>
            <a:r>
              <a:rPr sz="1500" spc="-18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3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to</a:t>
            </a:r>
            <a:r>
              <a:rPr sz="1500" spc="-4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5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Some</a:t>
            </a:r>
            <a:r>
              <a:rPr sz="1500" spc="-4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8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task</a:t>
            </a:r>
            <a:r>
              <a:rPr sz="1500" spc="-23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3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1500" spc="-3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2520" dirty="0">
                <a:solidFill>
                  <a:srgbClr val="585858"/>
                </a:solidFill>
                <a:latin typeface="Wingdings" panose="05000000000000000000"/>
                <a:cs typeface="Wingdings" panose="05000000000000000000"/>
              </a:rPr>
              <a:t>→</a:t>
            </a:r>
            <a:r>
              <a:rPr sz="1500" spc="40" dirty="0">
                <a:solidFill>
                  <a:srgbClr val="585858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500" spc="-8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with  </a:t>
            </a:r>
            <a:r>
              <a:rPr sz="1500" spc="-69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perromance</a:t>
            </a:r>
            <a:r>
              <a:rPr sz="1500" spc="-5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7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P</a:t>
            </a:r>
            <a:endParaRPr sz="1500">
              <a:latin typeface="Trebuchet MS" panose="020B0603020202020204"/>
              <a:cs typeface="Trebuchet MS" panose="020B0603020202020204"/>
            </a:endParaRPr>
          </a:p>
          <a:p>
            <a:pPr>
              <a:lnSpc>
                <a:spcPct val="100000"/>
              </a:lnSpc>
              <a:buClr>
                <a:srgbClr val="2A1A00"/>
              </a:buClr>
              <a:buFont typeface="Arial" panose="020B0604020202020204"/>
              <a:buChar char="•"/>
            </a:pPr>
            <a:endParaRPr sz="1700">
              <a:latin typeface="Trebuchet MS" panose="020B0603020202020204"/>
              <a:cs typeface="Trebuchet MS" panose="020B0603020202020204"/>
            </a:endParaRPr>
          </a:p>
          <a:p>
            <a:pPr marL="184785" indent="-172720">
              <a:lnSpc>
                <a:spcPct val="100000"/>
              </a:lnSpc>
              <a:spcBef>
                <a:spcPts val="1180"/>
              </a:spcBef>
              <a:buClr>
                <a:srgbClr val="2A1A00"/>
              </a:buClr>
              <a:buFont typeface="Arial" panose="020B0604020202020204"/>
              <a:buChar char="•"/>
              <a:tabLst>
                <a:tab pos="185420" algn="l"/>
              </a:tabLst>
            </a:pPr>
            <a:r>
              <a:rPr sz="1500" spc="-7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P </a:t>
            </a:r>
            <a:r>
              <a:rPr sz="1500" spc="2525" dirty="0">
                <a:solidFill>
                  <a:srgbClr val="585858"/>
                </a:solidFill>
                <a:latin typeface="Wingdings" panose="05000000000000000000"/>
                <a:cs typeface="Wingdings" panose="05000000000000000000"/>
              </a:rPr>
              <a:t>→</a:t>
            </a:r>
            <a:r>
              <a:rPr sz="1500" spc="-210" dirty="0">
                <a:solidFill>
                  <a:srgbClr val="585858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500" spc="3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 </a:t>
            </a:r>
            <a:r>
              <a:rPr sz="1500" spc="1230" dirty="0">
                <a:solidFill>
                  <a:srgbClr val="585858"/>
                </a:solidFill>
                <a:latin typeface="Wingdings" panose="05000000000000000000"/>
                <a:cs typeface="Wingdings" panose="05000000000000000000"/>
              </a:rPr>
              <a:t>→</a:t>
            </a:r>
            <a:r>
              <a:rPr sz="1500" spc="123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E</a:t>
            </a:r>
            <a:endParaRPr sz="15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40" dirty="0"/>
              <a:t>By</a:t>
            </a:r>
            <a:r>
              <a:rPr spc="-165" dirty="0"/>
              <a:t> </a:t>
            </a:r>
            <a:r>
              <a:rPr spc="-35" dirty="0"/>
              <a:t>Anil</a:t>
            </a:r>
            <a:r>
              <a:rPr spc="-55" dirty="0"/>
              <a:t> </a:t>
            </a:r>
            <a:r>
              <a:rPr spc="-40" dirty="0"/>
              <a:t>Kumar</a:t>
            </a:r>
            <a:r>
              <a:rPr spc="-175" dirty="0"/>
              <a:t> </a:t>
            </a:r>
            <a:r>
              <a:rPr spc="45" dirty="0"/>
              <a:t>APSSDC</a:t>
            </a:r>
            <a:endParaRPr spc="45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911" y="4652771"/>
            <a:ext cx="388620" cy="3886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4249" y="328929"/>
            <a:ext cx="7204075" cy="173228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 marR="5080" indent="13335" algn="ctr">
              <a:lnSpc>
                <a:spcPct val="90000"/>
              </a:lnSpc>
              <a:spcBef>
                <a:spcPts val="575"/>
              </a:spcBef>
            </a:pPr>
            <a:r>
              <a:rPr sz="4000" spc="505" dirty="0">
                <a:latin typeface="Arial" panose="020B0604020202020204"/>
                <a:cs typeface="Arial" panose="020B0604020202020204"/>
              </a:rPr>
              <a:t>WHAT </a:t>
            </a:r>
            <a:r>
              <a:rPr sz="4000" spc="195" dirty="0">
                <a:latin typeface="Arial" panose="020B0604020202020204"/>
                <a:cs typeface="Arial" panose="020B0604020202020204"/>
              </a:rPr>
              <a:t>IS </a:t>
            </a:r>
            <a:r>
              <a:rPr sz="4000" spc="120" dirty="0"/>
              <a:t>ARTIFICIAL  </a:t>
            </a:r>
            <a:r>
              <a:rPr sz="4000" spc="125" dirty="0"/>
              <a:t>INTELLIGENCE, </a:t>
            </a:r>
            <a:r>
              <a:rPr sz="4000" spc="114" dirty="0"/>
              <a:t>MACHINE LEARNING  </a:t>
            </a:r>
            <a:r>
              <a:rPr sz="4000" spc="450" dirty="0">
                <a:latin typeface="Arial" panose="020B0604020202020204"/>
                <a:cs typeface="Arial" panose="020B0604020202020204"/>
              </a:rPr>
              <a:t>AND </a:t>
            </a:r>
            <a:r>
              <a:rPr sz="4000" spc="95" dirty="0"/>
              <a:t>DEEP</a:t>
            </a:r>
            <a:r>
              <a:rPr sz="4000" spc="75" dirty="0"/>
              <a:t> </a:t>
            </a:r>
            <a:r>
              <a:rPr sz="4000" spc="114" dirty="0"/>
              <a:t>LEARNING</a:t>
            </a:r>
            <a:endParaRPr sz="4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93947" y="1798320"/>
            <a:ext cx="2600705" cy="25991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40" dirty="0"/>
              <a:t>By</a:t>
            </a:r>
            <a:r>
              <a:rPr spc="-165" dirty="0"/>
              <a:t> </a:t>
            </a:r>
            <a:r>
              <a:rPr spc="-35" dirty="0"/>
              <a:t>Anil</a:t>
            </a:r>
            <a:r>
              <a:rPr spc="-55" dirty="0"/>
              <a:t> </a:t>
            </a:r>
            <a:r>
              <a:rPr spc="-40" dirty="0"/>
              <a:t>Kumar</a:t>
            </a:r>
            <a:r>
              <a:rPr spc="-175" dirty="0"/>
              <a:t> </a:t>
            </a:r>
            <a:r>
              <a:rPr spc="45" dirty="0"/>
              <a:t>APSSDC</a:t>
            </a:r>
            <a:endParaRPr spc="4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911" y="4652771"/>
            <a:ext cx="388620" cy="3886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7524" y="257683"/>
            <a:ext cx="5114925" cy="6089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00" spc="140" dirty="0"/>
              <a:t>ARTIFICIAL</a:t>
            </a:r>
            <a:r>
              <a:rPr sz="3800" spc="229" dirty="0"/>
              <a:t> </a:t>
            </a:r>
            <a:r>
              <a:rPr sz="3800" spc="145" dirty="0"/>
              <a:t>INTELLIGENCE</a:t>
            </a:r>
            <a:endParaRPr sz="380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40" dirty="0"/>
              <a:t>By</a:t>
            </a:r>
            <a:r>
              <a:rPr spc="-165" dirty="0"/>
              <a:t> </a:t>
            </a:r>
            <a:r>
              <a:rPr spc="-35" dirty="0"/>
              <a:t>Anil</a:t>
            </a:r>
            <a:r>
              <a:rPr spc="-55" dirty="0"/>
              <a:t> </a:t>
            </a:r>
            <a:r>
              <a:rPr spc="-40" dirty="0"/>
              <a:t>Kumar</a:t>
            </a:r>
            <a:r>
              <a:rPr spc="-175" dirty="0"/>
              <a:t> </a:t>
            </a:r>
            <a:r>
              <a:rPr spc="45" dirty="0"/>
              <a:t>APSSDC</a:t>
            </a:r>
            <a:endParaRPr spc="4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1017524" y="1183092"/>
            <a:ext cx="7305675" cy="2912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6350" algn="just">
              <a:lnSpc>
                <a:spcPct val="110000"/>
              </a:lnSpc>
              <a:spcBef>
                <a:spcPts val="95"/>
              </a:spcBef>
            </a:pPr>
            <a:r>
              <a:rPr sz="2400" spc="-125" dirty="0">
                <a:latin typeface="Trebuchet MS" panose="020B0603020202020204"/>
                <a:cs typeface="Trebuchet MS" panose="020B0603020202020204"/>
              </a:rPr>
              <a:t>Artificial </a:t>
            </a:r>
            <a:r>
              <a:rPr sz="2400" spc="-150" dirty="0">
                <a:latin typeface="Trebuchet MS" panose="020B0603020202020204"/>
                <a:cs typeface="Trebuchet MS" panose="020B0603020202020204"/>
              </a:rPr>
              <a:t>Intelligence </a:t>
            </a:r>
            <a:r>
              <a:rPr sz="2400" spc="100" dirty="0">
                <a:latin typeface="Trebuchet MS" panose="020B0603020202020204"/>
                <a:cs typeface="Trebuchet MS" panose="020B0603020202020204"/>
              </a:rPr>
              <a:t>(</a:t>
            </a:r>
            <a:r>
              <a:rPr sz="2400" b="1" spc="100" dirty="0">
                <a:latin typeface="Trebuchet MS" panose="020B0603020202020204"/>
                <a:cs typeface="Trebuchet MS" panose="020B0603020202020204"/>
              </a:rPr>
              <a:t>AI) </a:t>
            </a:r>
            <a:r>
              <a:rPr sz="2400" spc="-105" dirty="0">
                <a:latin typeface="Trebuchet MS" panose="020B0603020202020204"/>
                <a:cs typeface="Trebuchet MS" panose="020B0603020202020204"/>
              </a:rPr>
              <a:t>is </a:t>
            </a:r>
            <a:r>
              <a:rPr sz="2400" spc="-145" dirty="0">
                <a:latin typeface="Trebuchet MS" panose="020B0603020202020204"/>
                <a:cs typeface="Trebuchet MS" panose="020B0603020202020204"/>
              </a:rPr>
              <a:t>the </a:t>
            </a:r>
            <a:r>
              <a:rPr sz="2400" spc="-135" dirty="0">
                <a:latin typeface="Trebuchet MS" panose="020B0603020202020204"/>
                <a:cs typeface="Trebuchet MS" panose="020B0603020202020204"/>
              </a:rPr>
              <a:t>science </a:t>
            </a:r>
            <a:r>
              <a:rPr sz="2400" spc="-130" dirty="0">
                <a:latin typeface="Trebuchet MS" panose="020B0603020202020204"/>
                <a:cs typeface="Trebuchet MS" panose="020B0603020202020204"/>
              </a:rPr>
              <a:t>of </a:t>
            </a:r>
            <a:r>
              <a:rPr sz="2400" spc="-155" dirty="0">
                <a:latin typeface="Trebuchet MS" panose="020B0603020202020204"/>
                <a:cs typeface="Trebuchet MS" panose="020B0603020202020204"/>
              </a:rPr>
              <a:t>making </a:t>
            </a:r>
            <a:r>
              <a:rPr sz="2400" spc="-130" dirty="0">
                <a:latin typeface="Trebuchet MS" panose="020B0603020202020204"/>
                <a:cs typeface="Trebuchet MS" panose="020B0603020202020204"/>
              </a:rPr>
              <a:t>things  </a:t>
            </a:r>
            <a:r>
              <a:rPr sz="2400" spc="-150" dirty="0">
                <a:latin typeface="Trebuchet MS" panose="020B0603020202020204"/>
                <a:cs typeface="Trebuchet MS" panose="020B0603020202020204"/>
              </a:rPr>
              <a:t>smart. </a:t>
            </a:r>
            <a:r>
              <a:rPr sz="2400" spc="-30" dirty="0">
                <a:latin typeface="Trebuchet MS" panose="020B0603020202020204"/>
                <a:cs typeface="Trebuchet MS" panose="020B0603020202020204"/>
              </a:rPr>
              <a:t>Can </a:t>
            </a:r>
            <a:r>
              <a:rPr sz="2400" spc="-150" dirty="0">
                <a:latin typeface="Trebuchet MS" panose="020B0603020202020204"/>
                <a:cs typeface="Trebuchet MS" panose="020B0603020202020204"/>
              </a:rPr>
              <a:t>be </a:t>
            </a:r>
            <a:r>
              <a:rPr sz="2400" spc="-160" dirty="0">
                <a:latin typeface="Trebuchet MS" panose="020B0603020202020204"/>
                <a:cs typeface="Trebuchet MS" panose="020B0603020202020204"/>
              </a:rPr>
              <a:t>defined</a:t>
            </a:r>
            <a:r>
              <a:rPr sz="2400" spc="-16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220" dirty="0">
                <a:latin typeface="Trebuchet MS" panose="020B0603020202020204"/>
                <a:cs typeface="Trebuchet MS" panose="020B0603020202020204"/>
              </a:rPr>
              <a:t>as:</a:t>
            </a:r>
            <a:endParaRPr sz="2400">
              <a:latin typeface="Trebuchet MS" panose="020B0603020202020204"/>
              <a:cs typeface="Trebuchet MS" panose="020B0603020202020204"/>
            </a:endParaRPr>
          </a:p>
          <a:p>
            <a:pPr marL="12700" algn="just">
              <a:lnSpc>
                <a:spcPct val="100000"/>
              </a:lnSpc>
              <a:spcBef>
                <a:spcPts val="2475"/>
              </a:spcBef>
            </a:pPr>
            <a:r>
              <a:rPr sz="2400" b="1" spc="80" dirty="0">
                <a:latin typeface="Trebuchet MS" panose="020B0603020202020204"/>
                <a:cs typeface="Trebuchet MS" panose="020B0603020202020204"/>
              </a:rPr>
              <a:t>“Human </a:t>
            </a:r>
            <a:r>
              <a:rPr sz="2400" b="1" spc="-35" dirty="0">
                <a:latin typeface="Trebuchet MS" panose="020B0603020202020204"/>
                <a:cs typeface="Trebuchet MS" panose="020B0603020202020204"/>
              </a:rPr>
              <a:t>intelligence exhibited </a:t>
            </a:r>
            <a:r>
              <a:rPr sz="2400" b="1" spc="-60" dirty="0">
                <a:latin typeface="Trebuchet MS" panose="020B0603020202020204"/>
                <a:cs typeface="Trebuchet MS" panose="020B0603020202020204"/>
              </a:rPr>
              <a:t>by</a:t>
            </a:r>
            <a:r>
              <a:rPr sz="2400" b="1" spc="-24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b="1" spc="-5" dirty="0">
                <a:latin typeface="Trebuchet MS" panose="020B0603020202020204"/>
                <a:cs typeface="Trebuchet MS" panose="020B0603020202020204"/>
              </a:rPr>
              <a:t>machines”</a:t>
            </a:r>
            <a:endParaRPr sz="2400">
              <a:latin typeface="Trebuchet MS" panose="020B0603020202020204"/>
              <a:cs typeface="Trebuchet MS" panose="020B0603020202020204"/>
            </a:endParaRPr>
          </a:p>
          <a:p>
            <a:pPr marL="12700" marR="5080" algn="just">
              <a:lnSpc>
                <a:spcPct val="110000"/>
              </a:lnSpc>
              <a:spcBef>
                <a:spcPts val="1535"/>
              </a:spcBef>
            </a:pPr>
            <a:r>
              <a:rPr sz="2400" spc="185" dirty="0">
                <a:latin typeface="Trebuchet MS" panose="020B0603020202020204"/>
                <a:cs typeface="Trebuchet MS" panose="020B0603020202020204"/>
              </a:rPr>
              <a:t>A </a:t>
            </a:r>
            <a:r>
              <a:rPr sz="2400" spc="-105" dirty="0">
                <a:latin typeface="Trebuchet MS" panose="020B0603020202020204"/>
                <a:cs typeface="Trebuchet MS" panose="020B0603020202020204"/>
              </a:rPr>
              <a:t>broad </a:t>
            </a:r>
            <a:r>
              <a:rPr sz="2400" spc="-114" dirty="0">
                <a:latin typeface="Trebuchet MS" panose="020B0603020202020204"/>
                <a:cs typeface="Trebuchet MS" panose="020B0603020202020204"/>
              </a:rPr>
              <a:t>term </a:t>
            </a:r>
            <a:r>
              <a:rPr sz="2400" spc="-90" dirty="0">
                <a:latin typeface="Trebuchet MS" panose="020B0603020202020204"/>
                <a:cs typeface="Trebuchet MS" panose="020B0603020202020204"/>
              </a:rPr>
              <a:t>for </a:t>
            </a:r>
            <a:r>
              <a:rPr sz="2400" spc="-160" dirty="0">
                <a:latin typeface="Trebuchet MS" panose="020B0603020202020204"/>
                <a:cs typeface="Trebuchet MS" panose="020B0603020202020204"/>
              </a:rPr>
              <a:t>getting </a:t>
            </a:r>
            <a:r>
              <a:rPr sz="2400" spc="-95" dirty="0">
                <a:latin typeface="Trebuchet MS" panose="020B0603020202020204"/>
                <a:cs typeface="Trebuchet MS" panose="020B0603020202020204"/>
              </a:rPr>
              <a:t>computers </a:t>
            </a:r>
            <a:r>
              <a:rPr sz="2400" spc="-60" dirty="0">
                <a:latin typeface="Trebuchet MS" panose="020B0603020202020204"/>
                <a:cs typeface="Trebuchet MS" panose="020B0603020202020204"/>
              </a:rPr>
              <a:t>to </a:t>
            </a:r>
            <a:r>
              <a:rPr sz="2400" spc="-100" dirty="0">
                <a:latin typeface="Trebuchet MS" panose="020B0603020202020204"/>
                <a:cs typeface="Trebuchet MS" panose="020B0603020202020204"/>
              </a:rPr>
              <a:t>perform </a:t>
            </a:r>
            <a:r>
              <a:rPr sz="2400" spc="-145" dirty="0">
                <a:latin typeface="Trebuchet MS" panose="020B0603020202020204"/>
                <a:cs typeface="Trebuchet MS" panose="020B0603020202020204"/>
              </a:rPr>
              <a:t>human  </a:t>
            </a:r>
            <a:r>
              <a:rPr sz="2400" spc="-155" dirty="0">
                <a:latin typeface="Trebuchet MS" panose="020B0603020202020204"/>
                <a:cs typeface="Trebuchet MS" panose="020B0603020202020204"/>
              </a:rPr>
              <a:t>tasks. </a:t>
            </a:r>
            <a:r>
              <a:rPr sz="2400" spc="-75" dirty="0">
                <a:latin typeface="Trebuchet MS" panose="020B0603020202020204"/>
                <a:cs typeface="Trebuchet MS" panose="020B0603020202020204"/>
              </a:rPr>
              <a:t>The </a:t>
            </a:r>
            <a:r>
              <a:rPr sz="2400" spc="-95" dirty="0">
                <a:latin typeface="Trebuchet MS" panose="020B0603020202020204"/>
                <a:cs typeface="Trebuchet MS" panose="020B0603020202020204"/>
              </a:rPr>
              <a:t>scope </a:t>
            </a:r>
            <a:r>
              <a:rPr sz="2400" spc="-130" dirty="0">
                <a:latin typeface="Trebuchet MS" panose="020B0603020202020204"/>
                <a:cs typeface="Trebuchet MS" panose="020B0603020202020204"/>
              </a:rPr>
              <a:t>of </a:t>
            </a:r>
            <a:r>
              <a:rPr sz="2400" spc="55" dirty="0">
                <a:latin typeface="Trebuchet MS" panose="020B0603020202020204"/>
                <a:cs typeface="Trebuchet MS" panose="020B0603020202020204"/>
              </a:rPr>
              <a:t>AI </a:t>
            </a:r>
            <a:r>
              <a:rPr sz="2400" spc="-114" dirty="0">
                <a:latin typeface="Trebuchet MS" panose="020B0603020202020204"/>
                <a:cs typeface="Trebuchet MS" panose="020B0603020202020204"/>
              </a:rPr>
              <a:t>is </a:t>
            </a:r>
            <a:r>
              <a:rPr sz="2400" spc="-125" dirty="0">
                <a:latin typeface="Trebuchet MS" panose="020B0603020202020204"/>
                <a:cs typeface="Trebuchet MS" panose="020B0603020202020204"/>
              </a:rPr>
              <a:t>disputed </a:t>
            </a:r>
            <a:r>
              <a:rPr sz="2400" spc="-155" dirty="0">
                <a:latin typeface="Trebuchet MS" panose="020B0603020202020204"/>
                <a:cs typeface="Trebuchet MS" panose="020B0603020202020204"/>
              </a:rPr>
              <a:t>and </a:t>
            </a:r>
            <a:r>
              <a:rPr sz="2400" spc="-130" dirty="0">
                <a:latin typeface="Trebuchet MS" panose="020B0603020202020204"/>
                <a:cs typeface="Trebuchet MS" panose="020B0603020202020204"/>
              </a:rPr>
              <a:t>constantly </a:t>
            </a:r>
            <a:r>
              <a:rPr sz="2400" spc="-155" dirty="0">
                <a:latin typeface="Trebuchet MS" panose="020B0603020202020204"/>
                <a:cs typeface="Trebuchet MS" panose="020B0603020202020204"/>
              </a:rPr>
              <a:t>changing  </a:t>
            </a:r>
            <a:r>
              <a:rPr sz="2400" spc="-75" dirty="0">
                <a:latin typeface="Trebuchet MS" panose="020B0603020202020204"/>
                <a:cs typeface="Trebuchet MS" panose="020B0603020202020204"/>
              </a:rPr>
              <a:t>over </a:t>
            </a:r>
            <a:r>
              <a:rPr sz="2400" spc="-185" dirty="0">
                <a:latin typeface="Trebuchet MS" panose="020B0603020202020204"/>
                <a:cs typeface="Trebuchet MS" panose="020B0603020202020204"/>
              </a:rPr>
              <a:t>time.</a:t>
            </a:r>
            <a:endParaRPr sz="24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911" y="4652771"/>
            <a:ext cx="388620" cy="3886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09244" y="667512"/>
            <a:ext cx="4295140" cy="4302760"/>
          </a:xfrm>
          <a:custGeom>
            <a:avLst/>
            <a:gdLst/>
            <a:ahLst/>
            <a:cxnLst/>
            <a:rect l="l" t="t" r="r" b="b"/>
            <a:pathLst>
              <a:path w="4295140" h="4302760">
                <a:moveTo>
                  <a:pt x="4294632" y="0"/>
                </a:moveTo>
                <a:lnTo>
                  <a:pt x="0" y="0"/>
                </a:lnTo>
                <a:lnTo>
                  <a:pt x="0" y="4302252"/>
                </a:lnTo>
                <a:lnTo>
                  <a:pt x="4294632" y="4302252"/>
                </a:lnTo>
                <a:lnTo>
                  <a:pt x="42946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47977" y="1088897"/>
            <a:ext cx="3368675" cy="981075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700" marR="5080" indent="40640">
              <a:lnSpc>
                <a:spcPts val="3560"/>
              </a:lnSpc>
              <a:spcBef>
                <a:spcPts val="550"/>
              </a:spcBef>
            </a:pPr>
            <a:r>
              <a:rPr sz="3300" spc="-45" dirty="0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sz="3300" spc="-55" dirty="0">
                <a:solidFill>
                  <a:srgbClr val="FFFFFF"/>
                </a:solidFill>
                <a:latin typeface="Carlito"/>
                <a:cs typeface="Carlito"/>
              </a:rPr>
              <a:t>Attendance </a:t>
            </a:r>
            <a:r>
              <a:rPr sz="3300" spc="-30" dirty="0">
                <a:solidFill>
                  <a:srgbClr val="FFFFFF"/>
                </a:solidFill>
                <a:latin typeface="Carlito"/>
                <a:cs typeface="Carlito"/>
              </a:rPr>
              <a:t>and  </a:t>
            </a:r>
            <a:r>
              <a:rPr sz="3300" spc="-55" dirty="0">
                <a:solidFill>
                  <a:srgbClr val="FFFFFF"/>
                </a:solidFill>
                <a:latin typeface="Carlito"/>
                <a:cs typeface="Carlito"/>
              </a:rPr>
              <a:t>Verification</a:t>
            </a:r>
            <a:r>
              <a:rPr sz="3300" spc="-1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300" spc="-35" dirty="0">
                <a:solidFill>
                  <a:srgbClr val="FFFFFF"/>
                </a:solidFill>
                <a:latin typeface="Carlito"/>
                <a:cs typeface="Carlito"/>
              </a:rPr>
              <a:t>Purpose</a:t>
            </a:r>
            <a:endParaRPr sz="33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3899" y="2469591"/>
            <a:ext cx="3818254" cy="199072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699770" marR="674370" indent="-18415" algn="just">
              <a:lnSpc>
                <a:spcPts val="3030"/>
              </a:lnSpc>
              <a:spcBef>
                <a:spcPts val="475"/>
              </a:spcBef>
            </a:pPr>
            <a:r>
              <a:rPr sz="2800" b="1" spc="-40" dirty="0">
                <a:solidFill>
                  <a:srgbClr val="F1F1F1"/>
                </a:solidFill>
                <a:latin typeface="Bookman Uralic"/>
                <a:cs typeface="Bookman Uralic"/>
              </a:rPr>
              <a:t>R</a:t>
            </a:r>
            <a:r>
              <a:rPr sz="2800" b="1" spc="-50" dirty="0">
                <a:solidFill>
                  <a:srgbClr val="F1F1F1"/>
                </a:solidFill>
                <a:latin typeface="Bookman Uralic"/>
                <a:cs typeface="Bookman Uralic"/>
              </a:rPr>
              <a:t>o</a:t>
            </a:r>
            <a:r>
              <a:rPr sz="2800" b="1" spc="-45" dirty="0">
                <a:solidFill>
                  <a:srgbClr val="F1F1F1"/>
                </a:solidFill>
                <a:latin typeface="Bookman Uralic"/>
                <a:cs typeface="Bookman Uralic"/>
              </a:rPr>
              <a:t>ll</a:t>
            </a:r>
            <a:r>
              <a:rPr sz="2800" b="1" spc="-50" dirty="0">
                <a:solidFill>
                  <a:srgbClr val="F1F1F1"/>
                </a:solidFill>
                <a:latin typeface="Bookman Uralic"/>
                <a:cs typeface="Bookman Uralic"/>
              </a:rPr>
              <a:t>N</a:t>
            </a:r>
            <a:r>
              <a:rPr sz="2800" b="1" spc="-50" dirty="0">
                <a:solidFill>
                  <a:srgbClr val="F1F1F1"/>
                </a:solidFill>
                <a:latin typeface="Bookman Uralic"/>
                <a:cs typeface="Bookman Uralic"/>
              </a:rPr>
              <a:t>o</a:t>
            </a:r>
            <a:r>
              <a:rPr sz="2800" b="1" spc="-40" dirty="0">
                <a:solidFill>
                  <a:srgbClr val="F1F1F1"/>
                </a:solidFill>
                <a:latin typeface="Bookman Uralic"/>
                <a:cs typeface="Bookman Uralic"/>
              </a:rPr>
              <a:t>-</a:t>
            </a:r>
            <a:r>
              <a:rPr sz="2800" b="1" spc="-50" dirty="0">
                <a:solidFill>
                  <a:srgbClr val="F1F1F1"/>
                </a:solidFill>
                <a:latin typeface="Bookman Uralic"/>
                <a:cs typeface="Bookman Uralic"/>
              </a:rPr>
              <a:t>N</a:t>
            </a:r>
            <a:r>
              <a:rPr sz="2800" b="1" spc="-45" dirty="0">
                <a:solidFill>
                  <a:srgbClr val="F1F1F1"/>
                </a:solidFill>
                <a:latin typeface="Bookman Uralic"/>
                <a:cs typeface="Bookman Uralic"/>
              </a:rPr>
              <a:t>a</a:t>
            </a:r>
            <a:r>
              <a:rPr sz="2800" b="1" spc="-45" dirty="0">
                <a:solidFill>
                  <a:srgbClr val="F1F1F1"/>
                </a:solidFill>
                <a:latin typeface="Bookman Uralic"/>
                <a:cs typeface="Bookman Uralic"/>
              </a:rPr>
              <a:t>m</a:t>
            </a:r>
            <a:r>
              <a:rPr sz="2800" b="1" spc="-45" dirty="0">
                <a:solidFill>
                  <a:srgbClr val="F1F1F1"/>
                </a:solidFill>
                <a:latin typeface="Bookman Uralic"/>
                <a:cs typeface="Bookman Uralic"/>
              </a:rPr>
              <a:t>e</a:t>
            </a:r>
            <a:r>
              <a:rPr sz="2800" b="1" spc="-5" dirty="0">
                <a:solidFill>
                  <a:srgbClr val="F1F1F1"/>
                </a:solidFill>
                <a:latin typeface="Bookman Uralic"/>
                <a:cs typeface="Bookman Uralic"/>
              </a:rPr>
              <a:t>-  </a:t>
            </a:r>
            <a:r>
              <a:rPr sz="2800" b="1" spc="-45" dirty="0">
                <a:solidFill>
                  <a:srgbClr val="F1F1F1"/>
                </a:solidFill>
                <a:latin typeface="Bookman Uralic"/>
                <a:cs typeface="Bookman Uralic"/>
              </a:rPr>
              <a:t>CollegeCode/  CollegeName</a:t>
            </a:r>
            <a:endParaRPr sz="2800">
              <a:latin typeface="Bookman Uralic"/>
              <a:cs typeface="Bookman Uralic"/>
            </a:endParaRPr>
          </a:p>
          <a:p>
            <a:pPr marL="12700" algn="just">
              <a:lnSpc>
                <a:spcPts val="2810"/>
              </a:lnSpc>
            </a:pPr>
            <a:r>
              <a:rPr sz="2800" b="1" spc="-30" dirty="0">
                <a:solidFill>
                  <a:srgbClr val="F1F1F1"/>
                </a:solidFill>
                <a:latin typeface="Bookman Uralic"/>
                <a:cs typeface="Bookman Uralic"/>
              </a:rPr>
              <a:t>And</a:t>
            </a:r>
            <a:r>
              <a:rPr sz="2800" b="1" spc="-145" dirty="0">
                <a:solidFill>
                  <a:srgbClr val="F1F1F1"/>
                </a:solidFill>
                <a:latin typeface="Bookman Uralic"/>
                <a:cs typeface="Bookman Uralic"/>
              </a:rPr>
              <a:t> </a:t>
            </a:r>
            <a:r>
              <a:rPr sz="2800" b="1" spc="-40" dirty="0">
                <a:solidFill>
                  <a:srgbClr val="F1F1F1"/>
                </a:solidFill>
                <a:latin typeface="Bookman Uralic"/>
                <a:cs typeface="Bookman Uralic"/>
              </a:rPr>
              <a:t>RegisteredEmail</a:t>
            </a:r>
            <a:endParaRPr sz="2800">
              <a:latin typeface="Bookman Uralic"/>
              <a:cs typeface="Bookman Uralic"/>
            </a:endParaRPr>
          </a:p>
          <a:p>
            <a:pPr algn="ctr">
              <a:lnSpc>
                <a:spcPts val="3200"/>
              </a:lnSpc>
            </a:pPr>
            <a:r>
              <a:rPr sz="2800" b="1" spc="-45" dirty="0">
                <a:solidFill>
                  <a:srgbClr val="F1F1F1"/>
                </a:solidFill>
                <a:latin typeface="Bookman Uralic"/>
                <a:cs typeface="Bookman Uralic"/>
              </a:rPr>
              <a:t>ID</a:t>
            </a:r>
            <a:endParaRPr sz="2800">
              <a:latin typeface="Bookman Uralic"/>
              <a:cs typeface="Bookman Uralic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60847" y="605027"/>
            <a:ext cx="3587750" cy="3761740"/>
            <a:chOff x="5260847" y="605027"/>
            <a:chExt cx="3587750" cy="3761740"/>
          </a:xfrm>
        </p:grpSpPr>
        <p:sp>
          <p:nvSpPr>
            <p:cNvPr id="7" name="object 7"/>
            <p:cNvSpPr/>
            <p:nvPr/>
          </p:nvSpPr>
          <p:spPr>
            <a:xfrm>
              <a:off x="5260847" y="605027"/>
              <a:ext cx="3587496" cy="37612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659373" y="950213"/>
              <a:ext cx="1594485" cy="178435"/>
            </a:xfrm>
            <a:custGeom>
              <a:avLst/>
              <a:gdLst/>
              <a:ahLst/>
              <a:cxnLst/>
              <a:rect l="l" t="t" r="r" b="b"/>
              <a:pathLst>
                <a:path w="1594484" h="178434">
                  <a:moveTo>
                    <a:pt x="0" y="178308"/>
                  </a:moveTo>
                  <a:lnTo>
                    <a:pt x="1594103" y="178308"/>
                  </a:lnTo>
                  <a:lnTo>
                    <a:pt x="1594103" y="0"/>
                  </a:lnTo>
                  <a:lnTo>
                    <a:pt x="0" y="0"/>
                  </a:lnTo>
                  <a:lnTo>
                    <a:pt x="0" y="178308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6652641" y="4820940"/>
            <a:ext cx="1473834" cy="18605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40" dirty="0"/>
              <a:t>By</a:t>
            </a:r>
            <a:r>
              <a:rPr spc="-165" dirty="0"/>
              <a:t> </a:t>
            </a:r>
            <a:r>
              <a:rPr lang="en-IN" spc="-165" dirty="0">
                <a:ln>
                  <a:noFill/>
                </a:ln>
              </a:rPr>
              <a:t>Madevi </a:t>
            </a:r>
            <a:r>
              <a:rPr spc="45" dirty="0"/>
              <a:t>APSSDC</a:t>
            </a:r>
            <a:endParaRPr spc="45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911" y="4652771"/>
            <a:ext cx="388620" cy="3886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7524" y="257683"/>
            <a:ext cx="4822825" cy="6089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00" spc="110" dirty="0"/>
              <a:t>AI: </a:t>
            </a:r>
            <a:r>
              <a:rPr sz="3800" spc="140" dirty="0"/>
              <a:t>COMMON </a:t>
            </a:r>
            <a:r>
              <a:rPr sz="3800" spc="110" dirty="0"/>
              <a:t>USE</a:t>
            </a:r>
            <a:r>
              <a:rPr sz="3800" spc="505" dirty="0"/>
              <a:t> </a:t>
            </a:r>
            <a:r>
              <a:rPr sz="3800" spc="130" dirty="0"/>
              <a:t>CASES</a:t>
            </a:r>
            <a:endParaRPr sz="380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40" dirty="0"/>
              <a:t>By</a:t>
            </a:r>
            <a:r>
              <a:rPr spc="-165" dirty="0"/>
              <a:t> </a:t>
            </a:r>
            <a:r>
              <a:rPr spc="-35" dirty="0"/>
              <a:t>Anil</a:t>
            </a:r>
            <a:r>
              <a:rPr spc="-55" dirty="0"/>
              <a:t> </a:t>
            </a:r>
            <a:r>
              <a:rPr spc="-40" dirty="0"/>
              <a:t>Kumar</a:t>
            </a:r>
            <a:r>
              <a:rPr spc="-175" dirty="0"/>
              <a:t> </a:t>
            </a:r>
            <a:r>
              <a:rPr spc="45" dirty="0"/>
              <a:t>APSSDC</a:t>
            </a:r>
            <a:endParaRPr spc="4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801420" y="1112266"/>
            <a:ext cx="7608570" cy="3580765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805"/>
              </a:spcBef>
              <a:buClr>
                <a:srgbClr val="2A1A00"/>
              </a:buClr>
              <a:buFont typeface="Arial" panose="020B0604020202020204"/>
              <a:buChar char="•"/>
              <a:tabLst>
                <a:tab pos="185420" algn="l"/>
              </a:tabLst>
            </a:pPr>
            <a:r>
              <a:rPr sz="1800" spc="-7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Object</a:t>
            </a:r>
            <a:r>
              <a:rPr sz="1800" spc="-5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8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recognition</a:t>
            </a:r>
            <a:endParaRPr sz="1800">
              <a:latin typeface="Trebuchet MS" panose="020B0603020202020204"/>
              <a:cs typeface="Trebuchet MS" panose="020B0603020202020204"/>
            </a:endParaRPr>
          </a:p>
          <a:p>
            <a:pPr marL="184785" indent="-172720">
              <a:lnSpc>
                <a:spcPct val="100000"/>
              </a:lnSpc>
              <a:spcBef>
                <a:spcPts val="710"/>
              </a:spcBef>
              <a:buClr>
                <a:srgbClr val="2A1A00"/>
              </a:buClr>
              <a:buFont typeface="Arial" panose="020B0604020202020204"/>
              <a:buChar char="•"/>
              <a:tabLst>
                <a:tab pos="185420" algn="l"/>
              </a:tabLst>
            </a:pPr>
            <a:r>
              <a:rPr sz="1800" spc="-9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Speech </a:t>
            </a:r>
            <a:r>
              <a:rPr sz="1800" spc="-8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recognition </a:t>
            </a:r>
            <a:r>
              <a:rPr sz="1800" spc="-44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/ </a:t>
            </a:r>
            <a:r>
              <a:rPr sz="1800" spc="-5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Sound</a:t>
            </a:r>
            <a:r>
              <a:rPr sz="1800" spc="-2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9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detection</a:t>
            </a:r>
            <a:endParaRPr sz="1800">
              <a:latin typeface="Trebuchet MS" panose="020B0603020202020204"/>
              <a:cs typeface="Trebuchet MS" panose="020B0603020202020204"/>
            </a:endParaRPr>
          </a:p>
          <a:p>
            <a:pPr marL="184785" indent="-172720">
              <a:lnSpc>
                <a:spcPct val="100000"/>
              </a:lnSpc>
              <a:spcBef>
                <a:spcPts val="720"/>
              </a:spcBef>
              <a:buClr>
                <a:srgbClr val="2A1A00"/>
              </a:buClr>
              <a:buFont typeface="Arial" panose="020B0604020202020204"/>
              <a:buChar char="•"/>
              <a:tabLst>
                <a:tab pos="185420" algn="l"/>
              </a:tabLst>
            </a:pPr>
            <a:r>
              <a:rPr sz="1800" spc="-6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Natural </a:t>
            </a:r>
            <a:r>
              <a:rPr sz="1800" spc="-1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Language </a:t>
            </a:r>
            <a:r>
              <a:rPr sz="1800" spc="-7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Processing </a:t>
            </a:r>
            <a:r>
              <a:rPr sz="1800" spc="-44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/ </a:t>
            </a:r>
            <a:r>
              <a:rPr sz="1800" spc="-10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Sentiment</a:t>
            </a:r>
            <a:r>
              <a:rPr sz="1800" spc="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114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analysis</a:t>
            </a:r>
            <a:endParaRPr sz="1800">
              <a:latin typeface="Trebuchet MS" panose="020B0603020202020204"/>
              <a:cs typeface="Trebuchet MS" panose="020B0603020202020204"/>
            </a:endParaRPr>
          </a:p>
          <a:p>
            <a:pPr marL="184785" indent="-172720">
              <a:lnSpc>
                <a:spcPct val="100000"/>
              </a:lnSpc>
              <a:spcBef>
                <a:spcPts val="720"/>
              </a:spcBef>
              <a:buClr>
                <a:srgbClr val="2A1A00"/>
              </a:buClr>
              <a:buFont typeface="Arial" panose="020B0604020202020204"/>
              <a:buChar char="•"/>
              <a:tabLst>
                <a:tab pos="185420" algn="l"/>
              </a:tabLst>
            </a:pPr>
            <a:r>
              <a:rPr sz="1800" spc="-8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Creative </a:t>
            </a:r>
            <a:r>
              <a:rPr sz="1800" spc="-17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(e.g. </a:t>
            </a:r>
            <a:r>
              <a:rPr sz="1800" spc="-10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Style </a:t>
            </a:r>
            <a:r>
              <a:rPr sz="1800" spc="-10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Transfer </a:t>
            </a:r>
            <a:r>
              <a:rPr sz="1800" spc="23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– </a:t>
            </a:r>
            <a:r>
              <a:rPr sz="1800" spc="-9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Learning </a:t>
            </a:r>
            <a:r>
              <a:rPr sz="1800" spc="-4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to </a:t>
            </a:r>
            <a:r>
              <a:rPr sz="1800" spc="-9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draw </a:t>
            </a:r>
            <a:r>
              <a:rPr sz="1800" spc="-13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an image </a:t>
            </a:r>
            <a:r>
              <a:rPr sz="1800" spc="-10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in </a:t>
            </a:r>
            <a:r>
              <a:rPr sz="1800" spc="-11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the </a:t>
            </a:r>
            <a:r>
              <a:rPr sz="1800" spc="-10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style </a:t>
            </a:r>
            <a:r>
              <a:rPr sz="1800" spc="-9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of </a:t>
            </a:r>
            <a:r>
              <a:rPr sz="1800" spc="-13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an</a:t>
            </a:r>
            <a:r>
              <a:rPr sz="1800" spc="13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9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artist)</a:t>
            </a:r>
            <a:endParaRPr sz="1800">
              <a:latin typeface="Trebuchet MS" panose="020B0603020202020204"/>
              <a:cs typeface="Trebuchet MS" panose="020B0603020202020204"/>
            </a:endParaRPr>
          </a:p>
          <a:p>
            <a:pPr marL="184785" marR="817245" indent="-172720">
              <a:lnSpc>
                <a:spcPct val="110000"/>
              </a:lnSpc>
              <a:spcBef>
                <a:spcPts val="495"/>
              </a:spcBef>
              <a:buClr>
                <a:srgbClr val="2A1A00"/>
              </a:buClr>
              <a:buFont typeface="Arial" panose="020B0604020202020204"/>
              <a:buChar char="•"/>
              <a:tabLst>
                <a:tab pos="185420" algn="l"/>
              </a:tabLst>
            </a:pPr>
            <a:r>
              <a:rPr sz="1800" spc="-8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Prediction </a:t>
            </a:r>
            <a:r>
              <a:rPr sz="1800" spc="23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– </a:t>
            </a:r>
            <a:r>
              <a:rPr sz="1800" spc="-1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given </a:t>
            </a:r>
            <a:r>
              <a:rPr sz="1800" spc="-6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some </a:t>
            </a:r>
            <a:r>
              <a:rPr sz="1800" spc="-1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inputs, </a:t>
            </a:r>
            <a:r>
              <a:rPr sz="1800" spc="-10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what </a:t>
            </a:r>
            <a:r>
              <a:rPr sz="1800" spc="-8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is </a:t>
            </a:r>
            <a:r>
              <a:rPr sz="1800" spc="-10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the </a:t>
            </a:r>
            <a:r>
              <a:rPr sz="1800" spc="-9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expected </a:t>
            </a:r>
            <a:r>
              <a:rPr sz="1800" spc="-8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output </a:t>
            </a:r>
            <a:r>
              <a:rPr sz="1800" spc="-6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for </a:t>
            </a:r>
            <a:r>
              <a:rPr sz="1800" spc="-9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unseen  </a:t>
            </a:r>
            <a:r>
              <a:rPr sz="1800" spc="-10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examples</a:t>
            </a:r>
            <a:endParaRPr sz="1800">
              <a:latin typeface="Trebuchet MS" panose="020B0603020202020204"/>
              <a:cs typeface="Trebuchet MS" panose="020B0603020202020204"/>
            </a:endParaRPr>
          </a:p>
          <a:p>
            <a:pPr marL="184785" indent="-172720">
              <a:lnSpc>
                <a:spcPct val="100000"/>
              </a:lnSpc>
              <a:spcBef>
                <a:spcPts val="720"/>
              </a:spcBef>
              <a:buClr>
                <a:srgbClr val="2A1A00"/>
              </a:buClr>
              <a:buFont typeface="Arial" panose="020B0604020202020204"/>
              <a:buChar char="•"/>
              <a:tabLst>
                <a:tab pos="185420" algn="l"/>
              </a:tabLst>
            </a:pPr>
            <a:r>
              <a:rPr sz="1800" spc="-10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Translation </a:t>
            </a:r>
            <a:r>
              <a:rPr sz="1800" spc="-11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between</a:t>
            </a:r>
            <a:r>
              <a:rPr sz="1800" spc="-1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12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languages</a:t>
            </a:r>
            <a:endParaRPr sz="1800">
              <a:latin typeface="Trebuchet MS" panose="020B0603020202020204"/>
              <a:cs typeface="Trebuchet MS" panose="020B0603020202020204"/>
            </a:endParaRPr>
          </a:p>
          <a:p>
            <a:pPr marL="184785" marR="253365" indent="-172720">
              <a:lnSpc>
                <a:spcPct val="110000"/>
              </a:lnSpc>
              <a:spcBef>
                <a:spcPts val="505"/>
              </a:spcBef>
              <a:buClr>
                <a:srgbClr val="2A1A00"/>
              </a:buClr>
              <a:buFont typeface="Arial" panose="020B0604020202020204"/>
              <a:buChar char="•"/>
              <a:tabLst>
                <a:tab pos="185420" algn="l"/>
              </a:tabLst>
            </a:pPr>
            <a:r>
              <a:rPr sz="1800" spc="-6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Restoration </a:t>
            </a:r>
            <a:r>
              <a:rPr sz="1800" spc="-44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/ </a:t>
            </a:r>
            <a:r>
              <a:rPr sz="1800" spc="-9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Transformation </a:t>
            </a:r>
            <a:r>
              <a:rPr sz="1800" spc="23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– </a:t>
            </a:r>
            <a:r>
              <a:rPr sz="1800" spc="-19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e.g. </a:t>
            </a:r>
            <a:r>
              <a:rPr sz="1800" spc="-114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taking </a:t>
            </a:r>
            <a:r>
              <a:rPr sz="1800" spc="-13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an image </a:t>
            </a:r>
            <a:r>
              <a:rPr sz="1800" spc="-1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and </a:t>
            </a:r>
            <a:r>
              <a:rPr sz="1800" spc="-9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using </a:t>
            </a:r>
            <a:r>
              <a:rPr sz="1800" spc="4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ML </a:t>
            </a:r>
            <a:r>
              <a:rPr sz="1800" spc="-4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to </a:t>
            </a:r>
            <a:r>
              <a:rPr sz="1800" spc="-1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figure </a:t>
            </a:r>
            <a:r>
              <a:rPr sz="1800" spc="-6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out  </a:t>
            </a:r>
            <a:r>
              <a:rPr sz="1800" spc="-11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what </a:t>
            </a:r>
            <a:r>
              <a:rPr sz="1800" spc="-7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should </a:t>
            </a:r>
            <a:r>
              <a:rPr sz="1800" spc="-114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be </a:t>
            </a:r>
            <a:r>
              <a:rPr sz="1800" spc="-1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there, </a:t>
            </a:r>
            <a:r>
              <a:rPr sz="1800" spc="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or </a:t>
            </a:r>
            <a:r>
              <a:rPr sz="1800" spc="-11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generating </a:t>
            </a:r>
            <a:r>
              <a:rPr sz="1800" spc="-13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faces </a:t>
            </a:r>
            <a:r>
              <a:rPr sz="1800" spc="-10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based </a:t>
            </a:r>
            <a:r>
              <a:rPr sz="1800" spc="-3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on </a:t>
            </a:r>
            <a:r>
              <a:rPr sz="1800" spc="-11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what </a:t>
            </a:r>
            <a:r>
              <a:rPr sz="1800" spc="-1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it </a:t>
            </a:r>
            <a:r>
              <a:rPr sz="1800" spc="-4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knows </a:t>
            </a:r>
            <a:r>
              <a:rPr sz="1800" spc="-15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face </a:t>
            </a:r>
            <a:r>
              <a:rPr sz="1800" spc="-4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to</a:t>
            </a:r>
            <a:r>
              <a:rPr sz="1800" spc="33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15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be.</a:t>
            </a:r>
            <a:endParaRPr sz="1800">
              <a:latin typeface="Trebuchet MS" panose="020B0603020202020204"/>
              <a:cs typeface="Trebuchet MS" panose="020B0603020202020204"/>
            </a:endParaRPr>
          </a:p>
          <a:p>
            <a:pPr marL="184785" indent="-172720">
              <a:lnSpc>
                <a:spcPct val="100000"/>
              </a:lnSpc>
              <a:spcBef>
                <a:spcPts val="715"/>
              </a:spcBef>
              <a:buClr>
                <a:srgbClr val="2A1A00"/>
              </a:buClr>
              <a:buFont typeface="Arial" panose="020B0604020202020204"/>
              <a:buChar char="•"/>
              <a:tabLst>
                <a:tab pos="185420" algn="l"/>
              </a:tabLst>
            </a:pPr>
            <a:r>
              <a:rPr sz="1800" spc="-6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Some</a:t>
            </a:r>
            <a:r>
              <a:rPr sz="1800" spc="-60" dirty="0">
                <a:solidFill>
                  <a:srgbClr val="46B1B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u="sng" spc="45" dirty="0">
                <a:solidFill>
                  <a:srgbClr val="46B1B5"/>
                </a:solidFill>
                <a:uFill>
                  <a:solidFill>
                    <a:srgbClr val="46B1B5"/>
                  </a:solidFill>
                </a:uFill>
                <a:latin typeface="Trebuchet MS" panose="020B0603020202020204"/>
                <a:cs typeface="Trebuchet MS" panose="020B0603020202020204"/>
                <a:hlinkClick r:id="rId2"/>
              </a:rPr>
              <a:t>AI</a:t>
            </a:r>
            <a:r>
              <a:rPr sz="1800" u="sng" spc="-235" dirty="0">
                <a:solidFill>
                  <a:srgbClr val="46B1B5"/>
                </a:solidFill>
                <a:uFill>
                  <a:solidFill>
                    <a:srgbClr val="46B1B5"/>
                  </a:solidFill>
                </a:uFill>
                <a:latin typeface="Trebuchet MS" panose="020B0603020202020204"/>
                <a:cs typeface="Trebuchet MS" panose="020B0603020202020204"/>
                <a:hlinkClick r:id="rId2"/>
              </a:rPr>
              <a:t> </a:t>
            </a:r>
            <a:r>
              <a:rPr sz="2000" u="sng" spc="-100" dirty="0">
                <a:solidFill>
                  <a:srgbClr val="46B1B5"/>
                </a:solidFill>
                <a:uFill>
                  <a:solidFill>
                    <a:srgbClr val="46B1B5"/>
                  </a:solidFill>
                </a:uFill>
                <a:latin typeface="Trebuchet MS" panose="020B0603020202020204"/>
                <a:cs typeface="Trebuchet MS" panose="020B0603020202020204"/>
                <a:hlinkClick r:id="rId2"/>
              </a:rPr>
              <a:t>Examples</a:t>
            </a:r>
            <a:endParaRPr sz="20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911" y="4652771"/>
            <a:ext cx="388620" cy="3886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7524" y="257683"/>
            <a:ext cx="3964304" cy="6089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00" spc="140" dirty="0"/>
              <a:t>MACHINE</a:t>
            </a:r>
            <a:r>
              <a:rPr sz="3800" spc="204" dirty="0"/>
              <a:t> </a:t>
            </a:r>
            <a:r>
              <a:rPr sz="3800" spc="140" dirty="0"/>
              <a:t>LEARNING</a:t>
            </a:r>
            <a:endParaRPr sz="380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40" dirty="0"/>
              <a:t>By</a:t>
            </a:r>
            <a:r>
              <a:rPr spc="-165" dirty="0"/>
              <a:t> </a:t>
            </a:r>
            <a:r>
              <a:rPr spc="-35" dirty="0"/>
              <a:t>Anil</a:t>
            </a:r>
            <a:r>
              <a:rPr spc="-55" dirty="0"/>
              <a:t> </a:t>
            </a:r>
            <a:r>
              <a:rPr spc="-40" dirty="0"/>
              <a:t>Kumar</a:t>
            </a:r>
            <a:r>
              <a:rPr spc="-175" dirty="0"/>
              <a:t> </a:t>
            </a:r>
            <a:r>
              <a:rPr spc="45" dirty="0"/>
              <a:t>APSSDC</a:t>
            </a:r>
            <a:endParaRPr spc="4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1017524" y="1080262"/>
            <a:ext cx="7393940" cy="32048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5"/>
              </a:spcBef>
              <a:buClr>
                <a:srgbClr val="2A1A00"/>
              </a:buClr>
              <a:buFont typeface="Arial" panose="020B0604020202020204"/>
              <a:buChar char="•"/>
              <a:tabLst>
                <a:tab pos="185420" algn="l"/>
              </a:tabLst>
            </a:pPr>
            <a:r>
              <a:rPr sz="2000" spc="-9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Machine </a:t>
            </a:r>
            <a:r>
              <a:rPr sz="2000" spc="-10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Learning </a:t>
            </a:r>
            <a:r>
              <a:rPr sz="2000" spc="6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(</a:t>
            </a:r>
            <a:r>
              <a:rPr sz="2000" b="1" spc="6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ML</a:t>
            </a:r>
            <a:r>
              <a:rPr sz="2000" spc="6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) </a:t>
            </a:r>
            <a:r>
              <a:rPr sz="2000" spc="-13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can </a:t>
            </a:r>
            <a:r>
              <a:rPr sz="2000" spc="-12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be </a:t>
            </a:r>
            <a:r>
              <a:rPr sz="2000" spc="-13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defined </a:t>
            </a:r>
            <a:r>
              <a:rPr sz="2000" spc="-12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generally</a:t>
            </a:r>
            <a:r>
              <a:rPr sz="2000" spc="3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18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as:</a:t>
            </a:r>
            <a:endParaRPr sz="2000">
              <a:latin typeface="Trebuchet MS" panose="020B0603020202020204"/>
              <a:cs typeface="Trebuchet MS" panose="020B06030202020202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3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</a:pPr>
            <a:r>
              <a:rPr sz="2000" b="1" spc="8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“An</a:t>
            </a:r>
            <a:r>
              <a:rPr sz="2000" b="1" spc="-5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b="1" spc="-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approach</a:t>
            </a:r>
            <a:r>
              <a:rPr sz="2000" b="1" spc="-7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b="1" spc="4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to</a:t>
            </a:r>
            <a:r>
              <a:rPr sz="2000" b="1" spc="-5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b="1" spc="-4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achieve</a:t>
            </a:r>
            <a:r>
              <a:rPr sz="2000" b="1" spc="-28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b="1" spc="204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AI</a:t>
            </a:r>
            <a:r>
              <a:rPr sz="2000" b="1" spc="-4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b="1" spc="1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through</a:t>
            </a:r>
            <a:r>
              <a:rPr sz="2000" b="1" spc="-7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b="1" spc="1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systems</a:t>
            </a:r>
            <a:r>
              <a:rPr sz="2000" b="1" spc="-6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b="1" spc="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that</a:t>
            </a:r>
            <a:r>
              <a:rPr sz="2000" b="1" spc="-6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b="1" spc="-1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can</a:t>
            </a:r>
            <a:r>
              <a:rPr sz="2000" b="1" spc="-6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b="1" spc="-1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learn</a:t>
            </a:r>
            <a:endParaRPr sz="20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2000" b="1" spc="2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from </a:t>
            </a:r>
            <a:r>
              <a:rPr sz="2000" b="1" spc="-2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experience </a:t>
            </a:r>
            <a:r>
              <a:rPr sz="2000" b="1" spc="3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to </a:t>
            </a:r>
            <a:r>
              <a:rPr sz="2000" b="1" spc="-5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find </a:t>
            </a:r>
            <a:r>
              <a:rPr sz="2000" b="1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patterns</a:t>
            </a:r>
            <a:r>
              <a:rPr sz="2000" b="1" spc="-44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b="1" spc="-3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in </a:t>
            </a:r>
            <a:r>
              <a:rPr sz="2000" b="1" spc="-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 </a:t>
            </a:r>
            <a:r>
              <a:rPr sz="2000" b="1" spc="-1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set </a:t>
            </a:r>
            <a:r>
              <a:rPr sz="2000" b="1" spc="-4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of </a:t>
            </a:r>
            <a:r>
              <a:rPr sz="2000" b="1" spc="-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data”</a:t>
            </a:r>
            <a:endParaRPr sz="2000">
              <a:latin typeface="Trebuchet MS" panose="020B0603020202020204"/>
              <a:cs typeface="Trebuchet MS" panose="020B0603020202020204"/>
            </a:endParaRPr>
          </a:p>
          <a:p>
            <a:pPr marL="12700" marR="5080">
              <a:lnSpc>
                <a:spcPct val="110000"/>
              </a:lnSpc>
              <a:spcBef>
                <a:spcPts val="505"/>
              </a:spcBef>
            </a:pPr>
            <a:r>
              <a:rPr sz="2000" spc="5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ML </a:t>
            </a:r>
            <a:r>
              <a:rPr sz="2000" spc="-10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involves </a:t>
            </a:r>
            <a:r>
              <a:rPr sz="2000" b="1" spc="-1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teaching </a:t>
            </a:r>
            <a:r>
              <a:rPr sz="2000" b="1" spc="-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 </a:t>
            </a:r>
            <a:r>
              <a:rPr sz="2000" b="1" spc="3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computer </a:t>
            </a:r>
            <a:r>
              <a:rPr sz="2000" b="1" spc="3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to </a:t>
            </a:r>
            <a:r>
              <a:rPr sz="2000" b="1" spc="-1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recognize </a:t>
            </a:r>
            <a:r>
              <a:rPr sz="2000" b="1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patterns </a:t>
            </a:r>
            <a:r>
              <a:rPr sz="2000" b="1" spc="-5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by  </a:t>
            </a:r>
            <a:r>
              <a:rPr sz="2000" b="1" spc="-1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example,</a:t>
            </a:r>
            <a:r>
              <a:rPr sz="2000" b="1" spc="-28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b="1" spc="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rather</a:t>
            </a:r>
            <a:r>
              <a:rPr sz="2000" b="1" spc="-5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b="1" spc="-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than</a:t>
            </a:r>
            <a:r>
              <a:rPr sz="2000" b="1" spc="-5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b="1" spc="5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programming</a:t>
            </a:r>
            <a:r>
              <a:rPr sz="2000" b="1" spc="-8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b="1" spc="-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it</a:t>
            </a:r>
            <a:r>
              <a:rPr sz="2000" b="1" spc="-5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b="1" spc="-1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with</a:t>
            </a:r>
            <a:r>
              <a:rPr sz="2000" b="1" spc="-4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specific</a:t>
            </a:r>
            <a:r>
              <a:rPr sz="2000" b="1" spc="-7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b="1" spc="-5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rules.</a:t>
            </a:r>
            <a:r>
              <a:rPr sz="2000" b="1" spc="-8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7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These  </a:t>
            </a:r>
            <a:r>
              <a:rPr sz="2000" spc="-10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patterns </a:t>
            </a:r>
            <a:r>
              <a:rPr sz="2000" spc="-13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can </a:t>
            </a:r>
            <a:r>
              <a:rPr sz="2000" spc="-1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be </a:t>
            </a:r>
            <a:r>
              <a:rPr sz="2000" spc="-10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found </a:t>
            </a:r>
            <a:r>
              <a:rPr sz="2000" spc="-10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within </a:t>
            </a:r>
            <a:r>
              <a:rPr sz="2000" spc="-18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data. </a:t>
            </a:r>
            <a:r>
              <a:rPr sz="2000" spc="-7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In </a:t>
            </a:r>
            <a:r>
              <a:rPr sz="2000" spc="-6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other </a:t>
            </a:r>
            <a:r>
              <a:rPr sz="2000" spc="-8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words, </a:t>
            </a:r>
            <a:r>
              <a:rPr sz="2000" spc="5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ML </a:t>
            </a:r>
            <a:r>
              <a:rPr sz="2000" spc="-9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is </a:t>
            </a:r>
            <a:r>
              <a:rPr sz="2000" spc="-10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about </a:t>
            </a:r>
            <a:r>
              <a:rPr sz="2000" spc="-1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creating  </a:t>
            </a:r>
            <a:r>
              <a:rPr sz="2000" spc="-10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algorithms </a:t>
            </a:r>
            <a:r>
              <a:rPr sz="2000" spc="-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(or </a:t>
            </a:r>
            <a:r>
              <a:rPr sz="2000" spc="-20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 </a:t>
            </a:r>
            <a:r>
              <a:rPr sz="2000" spc="-10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set </a:t>
            </a:r>
            <a:r>
              <a:rPr sz="2000" spc="-10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of </a:t>
            </a:r>
            <a:r>
              <a:rPr sz="2000" spc="-8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rules) </a:t>
            </a:r>
            <a:r>
              <a:rPr sz="2000" spc="-13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that </a:t>
            </a:r>
            <a:r>
              <a:rPr sz="2000" spc="-114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learn </a:t>
            </a:r>
            <a:r>
              <a:rPr sz="2000" spc="-8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complex </a:t>
            </a:r>
            <a:r>
              <a:rPr sz="2000" spc="-10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functions </a:t>
            </a:r>
            <a:r>
              <a:rPr sz="2000" spc="-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(or </a:t>
            </a:r>
            <a:r>
              <a:rPr sz="2000" spc="-10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patterns)  </a:t>
            </a:r>
            <a:r>
              <a:rPr sz="2000" spc="-9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from </a:t>
            </a:r>
            <a:r>
              <a:rPr sz="2000" spc="-15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data </a:t>
            </a:r>
            <a:r>
              <a:rPr sz="2000" spc="-13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and </a:t>
            </a:r>
            <a:r>
              <a:rPr sz="2000" spc="-14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make </a:t>
            </a:r>
            <a:r>
              <a:rPr sz="2000" spc="-9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predictions </a:t>
            </a:r>
            <a:r>
              <a:rPr sz="2000" spc="-3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on </a:t>
            </a:r>
            <a:r>
              <a:rPr sz="2000" spc="-13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it </a:t>
            </a:r>
            <a:r>
              <a:rPr sz="2000" spc="3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–a </a:t>
            </a:r>
            <a:r>
              <a:rPr sz="2000" spc="-8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form </a:t>
            </a:r>
            <a:r>
              <a:rPr sz="2000" spc="-10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of </a:t>
            </a:r>
            <a:r>
              <a:rPr sz="2000" spc="-8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“narrow</a:t>
            </a:r>
            <a:r>
              <a:rPr sz="2000" spc="-26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3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AI”</a:t>
            </a:r>
            <a:endParaRPr sz="20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911" y="4652771"/>
            <a:ext cx="388620" cy="3886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7524" y="257683"/>
            <a:ext cx="3086735" cy="6089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00" spc="125" dirty="0"/>
              <a:t>DEEP</a:t>
            </a:r>
            <a:r>
              <a:rPr sz="3800" spc="220" dirty="0"/>
              <a:t> </a:t>
            </a:r>
            <a:r>
              <a:rPr sz="3800" spc="140" dirty="0"/>
              <a:t>LEARNING</a:t>
            </a:r>
            <a:endParaRPr sz="380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40" dirty="0"/>
              <a:t>By</a:t>
            </a:r>
            <a:r>
              <a:rPr spc="-165" dirty="0"/>
              <a:t> </a:t>
            </a:r>
            <a:r>
              <a:rPr spc="-35" dirty="0"/>
              <a:t>Anil</a:t>
            </a:r>
            <a:r>
              <a:rPr spc="-55" dirty="0"/>
              <a:t> </a:t>
            </a:r>
            <a:r>
              <a:rPr spc="-40" dirty="0"/>
              <a:t>Kumar</a:t>
            </a:r>
            <a:r>
              <a:rPr spc="-175" dirty="0"/>
              <a:t> </a:t>
            </a:r>
            <a:r>
              <a:rPr spc="45" dirty="0"/>
              <a:t>APSSDC</a:t>
            </a:r>
            <a:endParaRPr spc="4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1017524" y="914526"/>
            <a:ext cx="7376159" cy="37306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5"/>
              </a:spcBef>
              <a:buClr>
                <a:srgbClr val="2A1A00"/>
              </a:buClr>
              <a:buFont typeface="Arial" panose="020B0604020202020204"/>
              <a:buChar char="•"/>
              <a:tabLst>
                <a:tab pos="185420" algn="l"/>
              </a:tabLst>
            </a:pPr>
            <a:r>
              <a:rPr sz="2000" spc="-2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Deep </a:t>
            </a:r>
            <a:r>
              <a:rPr sz="2000" spc="-10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Learning </a:t>
            </a:r>
            <a:r>
              <a:rPr sz="2000" spc="1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(</a:t>
            </a:r>
            <a:r>
              <a:rPr sz="2000" b="1" spc="1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DL </a:t>
            </a:r>
            <a:r>
              <a:rPr sz="2000" spc="-9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from </a:t>
            </a:r>
            <a:r>
              <a:rPr sz="2000" spc="-9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here </a:t>
            </a:r>
            <a:r>
              <a:rPr sz="2000" spc="-5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on) </a:t>
            </a:r>
            <a:r>
              <a:rPr sz="2000" spc="-13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can </a:t>
            </a:r>
            <a:r>
              <a:rPr sz="2000" spc="-12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be </a:t>
            </a:r>
            <a:r>
              <a:rPr sz="2000" spc="-13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defined </a:t>
            </a:r>
            <a:r>
              <a:rPr sz="2000" spc="-12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generally</a:t>
            </a:r>
            <a:r>
              <a:rPr sz="2000" spc="-4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18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as:</a:t>
            </a:r>
            <a:endParaRPr sz="2000">
              <a:latin typeface="Trebuchet MS" panose="020B0603020202020204"/>
              <a:cs typeface="Trebuchet MS" panose="020B06030202020202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3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</a:pPr>
            <a:r>
              <a:rPr sz="2000" b="1" spc="12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“A</a:t>
            </a:r>
            <a:r>
              <a:rPr sz="2000" b="1" spc="-34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b="1" spc="-2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technique for </a:t>
            </a:r>
            <a:r>
              <a:rPr sz="2000" b="1" spc="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implementing Machine </a:t>
            </a:r>
            <a:r>
              <a:rPr sz="2000" b="1" spc="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Learning”</a:t>
            </a:r>
            <a:endParaRPr sz="2000">
              <a:latin typeface="Trebuchet MS" panose="020B0603020202020204"/>
              <a:cs typeface="Trebuchet MS" panose="020B060302020202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100">
              <a:latin typeface="Trebuchet MS" panose="020B0603020202020204"/>
              <a:cs typeface="Trebuchet MS" panose="020B0603020202020204"/>
            </a:endParaRPr>
          </a:p>
          <a:p>
            <a:pPr marL="12700" marR="5080">
              <a:lnSpc>
                <a:spcPct val="110000"/>
              </a:lnSpc>
            </a:pPr>
            <a:r>
              <a:rPr sz="2000" spc="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One </a:t>
            </a:r>
            <a:r>
              <a:rPr sz="2000" spc="-8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such </a:t>
            </a:r>
            <a:r>
              <a:rPr sz="2000" spc="1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DL </a:t>
            </a:r>
            <a:r>
              <a:rPr sz="2000" spc="-114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technique </a:t>
            </a:r>
            <a:r>
              <a:rPr sz="2000" spc="-9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is </a:t>
            </a:r>
            <a:r>
              <a:rPr sz="2000" spc="-20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 </a:t>
            </a:r>
            <a:r>
              <a:rPr sz="2000" spc="-9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concept </a:t>
            </a:r>
            <a:r>
              <a:rPr sz="2000" spc="-5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known </a:t>
            </a:r>
            <a:r>
              <a:rPr sz="2000" spc="-1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as </a:t>
            </a:r>
            <a:r>
              <a:rPr sz="2000" b="1" spc="-2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deep </a:t>
            </a:r>
            <a:r>
              <a:rPr sz="2000" b="1" spc="-1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learning </a:t>
            </a:r>
            <a:r>
              <a:rPr sz="2000" b="1" spc="4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Neural  </a:t>
            </a:r>
            <a:r>
              <a:rPr sz="2000" b="1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networks </a:t>
            </a:r>
            <a:r>
              <a:rPr sz="2000" b="1" spc="18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(DNNs) </a:t>
            </a:r>
            <a:r>
              <a:rPr sz="2000" spc="-10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which </a:t>
            </a:r>
            <a:r>
              <a:rPr sz="2000" spc="-7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you </a:t>
            </a:r>
            <a:r>
              <a:rPr sz="2000" spc="-17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may </a:t>
            </a:r>
            <a:r>
              <a:rPr sz="2000" spc="-16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have </a:t>
            </a:r>
            <a:r>
              <a:rPr sz="2000" spc="-11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heard</a:t>
            </a:r>
            <a:r>
              <a:rPr sz="2000" spc="-17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of.</a:t>
            </a:r>
            <a:endParaRPr sz="2000">
              <a:latin typeface="Trebuchet MS" panose="020B0603020202020204"/>
              <a:cs typeface="Trebuchet MS" panose="020B06030202020202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100">
              <a:latin typeface="Trebuchet MS" panose="020B0603020202020204"/>
              <a:cs typeface="Trebuchet MS" panose="020B0603020202020204"/>
            </a:endParaRPr>
          </a:p>
          <a:p>
            <a:pPr marL="12700" marR="328295">
              <a:lnSpc>
                <a:spcPct val="110000"/>
              </a:lnSpc>
            </a:pPr>
            <a:r>
              <a:rPr sz="2000" spc="-114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Essentially </a:t>
            </a:r>
            <a:r>
              <a:rPr sz="2000" spc="1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DL </a:t>
            </a:r>
            <a:r>
              <a:rPr sz="2000" spc="-114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in the </a:t>
            </a:r>
            <a:r>
              <a:rPr sz="2000" spc="-8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context </a:t>
            </a:r>
            <a:r>
              <a:rPr sz="2000" spc="-10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of </a:t>
            </a:r>
            <a:r>
              <a:rPr sz="2000" spc="20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DNNs </a:t>
            </a:r>
            <a:r>
              <a:rPr sz="2000" spc="-9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is </a:t>
            </a:r>
            <a:r>
              <a:rPr sz="2000" spc="-8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where </a:t>
            </a:r>
            <a:r>
              <a:rPr sz="2000" spc="-114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the </a:t>
            </a:r>
            <a:r>
              <a:rPr sz="2000" spc="-8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code structures  </a:t>
            </a:r>
            <a:r>
              <a:rPr sz="2000" spc="-7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you </a:t>
            </a:r>
            <a:r>
              <a:rPr sz="2000" spc="-8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write </a:t>
            </a:r>
            <a:r>
              <a:rPr sz="2000" b="1" spc="-1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are </a:t>
            </a:r>
            <a:r>
              <a:rPr sz="2000" b="1" spc="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arranged </a:t>
            </a:r>
            <a:r>
              <a:rPr sz="2000" b="1" spc="-3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in </a:t>
            </a:r>
            <a:r>
              <a:rPr sz="2000" b="1" spc="-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the </a:t>
            </a:r>
            <a:r>
              <a:rPr sz="2000" b="1" spc="-4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layers </a:t>
            </a:r>
            <a:r>
              <a:rPr sz="2000" b="1" spc="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that </a:t>
            </a:r>
            <a:r>
              <a:rPr sz="2000" b="1" spc="-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loosely </a:t>
            </a:r>
            <a:r>
              <a:rPr sz="2000" b="1" spc="5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mimic </a:t>
            </a:r>
            <a:r>
              <a:rPr sz="2000" b="1" spc="-1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the  </a:t>
            </a:r>
            <a:r>
              <a:rPr sz="2000" b="1" spc="3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human</a:t>
            </a:r>
            <a:r>
              <a:rPr sz="2000" b="1" spc="-7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b="1" spc="-3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brain,</a:t>
            </a:r>
            <a:r>
              <a:rPr sz="2000" b="1" spc="-27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b="1" spc="-1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learning</a:t>
            </a:r>
            <a:r>
              <a:rPr sz="2000" b="1" spc="-7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b="1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patterns</a:t>
            </a:r>
            <a:r>
              <a:rPr sz="2000" b="1" spc="-7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b="1" spc="-4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2000" b="1" spc="-5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b="1" spc="-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patterns.</a:t>
            </a:r>
            <a:endParaRPr sz="20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911" y="4652771"/>
            <a:ext cx="388620" cy="3886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7524" y="257683"/>
            <a:ext cx="2092325" cy="6089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00" spc="165" dirty="0"/>
              <a:t>S</a:t>
            </a:r>
            <a:r>
              <a:rPr sz="3800" spc="160" dirty="0"/>
              <a:t>U</a:t>
            </a:r>
            <a:r>
              <a:rPr sz="3800" spc="175" dirty="0"/>
              <a:t>M</a:t>
            </a:r>
            <a:r>
              <a:rPr sz="3800" spc="165" dirty="0"/>
              <a:t>M</a:t>
            </a:r>
            <a:r>
              <a:rPr sz="3800" spc="150" dirty="0"/>
              <a:t>AR</a:t>
            </a:r>
            <a:r>
              <a:rPr sz="3800" spc="10" dirty="0"/>
              <a:t>Y</a:t>
            </a:r>
            <a:endParaRPr sz="3800"/>
          </a:p>
        </p:txBody>
      </p:sp>
      <p:sp>
        <p:nvSpPr>
          <p:cNvPr id="4" name="object 4"/>
          <p:cNvSpPr/>
          <p:nvPr/>
        </p:nvSpPr>
        <p:spPr>
          <a:xfrm>
            <a:off x="748283" y="813816"/>
            <a:ext cx="8042148" cy="40431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40" dirty="0"/>
              <a:t>By</a:t>
            </a:r>
            <a:r>
              <a:rPr spc="-165" dirty="0"/>
              <a:t> </a:t>
            </a:r>
            <a:r>
              <a:rPr spc="-35" dirty="0"/>
              <a:t>Anil</a:t>
            </a:r>
            <a:r>
              <a:rPr spc="-55" dirty="0"/>
              <a:t> </a:t>
            </a:r>
            <a:r>
              <a:rPr spc="-40" dirty="0"/>
              <a:t>Kumar</a:t>
            </a:r>
            <a:r>
              <a:rPr spc="-175" dirty="0"/>
              <a:t> </a:t>
            </a:r>
            <a:r>
              <a:rPr spc="45" dirty="0"/>
              <a:t>APSSDC</a:t>
            </a:r>
            <a:endParaRPr spc="4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32545" cy="5143500"/>
          </a:xfrm>
          <a:custGeom>
            <a:avLst/>
            <a:gdLst/>
            <a:ahLst/>
            <a:cxnLst/>
            <a:rect l="l" t="t" r="r" b="b"/>
            <a:pathLst>
              <a:path w="8932545" h="5143500">
                <a:moveTo>
                  <a:pt x="0" y="5143500"/>
                </a:moveTo>
                <a:lnTo>
                  <a:pt x="8932164" y="5143500"/>
                </a:lnTo>
                <a:lnTo>
                  <a:pt x="8932164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131C3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664845" cy="5143500"/>
          </a:xfrm>
          <a:custGeom>
            <a:avLst/>
            <a:gdLst/>
            <a:ahLst/>
            <a:cxnLst/>
            <a:rect l="l" t="t" r="r" b="b"/>
            <a:pathLst>
              <a:path w="664845" h="5143500">
                <a:moveTo>
                  <a:pt x="532282" y="0"/>
                </a:moveTo>
                <a:lnTo>
                  <a:pt x="0" y="0"/>
                </a:lnTo>
                <a:lnTo>
                  <a:pt x="0" y="5143499"/>
                </a:lnTo>
                <a:lnTo>
                  <a:pt x="532282" y="5143499"/>
                </a:lnTo>
                <a:lnTo>
                  <a:pt x="533476" y="5092302"/>
                </a:lnTo>
                <a:lnTo>
                  <a:pt x="539432" y="5047058"/>
                </a:lnTo>
                <a:lnTo>
                  <a:pt x="547763" y="5007775"/>
                </a:lnTo>
                <a:lnTo>
                  <a:pt x="558482" y="4973243"/>
                </a:lnTo>
                <a:lnTo>
                  <a:pt x="570395" y="4942281"/>
                </a:lnTo>
                <a:lnTo>
                  <a:pt x="584682" y="4914900"/>
                </a:lnTo>
                <a:lnTo>
                  <a:pt x="613257" y="4857750"/>
                </a:lnTo>
                <a:lnTo>
                  <a:pt x="637070" y="4799406"/>
                </a:lnTo>
                <a:lnTo>
                  <a:pt x="657313" y="4725593"/>
                </a:lnTo>
                <a:lnTo>
                  <a:pt x="662076" y="4680343"/>
                </a:lnTo>
                <a:lnTo>
                  <a:pt x="664464" y="4629150"/>
                </a:lnTo>
                <a:lnTo>
                  <a:pt x="662076" y="4577956"/>
                </a:lnTo>
                <a:lnTo>
                  <a:pt x="657313" y="4532706"/>
                </a:lnTo>
                <a:lnTo>
                  <a:pt x="648982" y="4493425"/>
                </a:lnTo>
                <a:lnTo>
                  <a:pt x="625170" y="4427931"/>
                </a:lnTo>
                <a:lnTo>
                  <a:pt x="584682" y="4343400"/>
                </a:lnTo>
                <a:lnTo>
                  <a:pt x="570395" y="4316018"/>
                </a:lnTo>
                <a:lnTo>
                  <a:pt x="558482" y="4285056"/>
                </a:lnTo>
                <a:lnTo>
                  <a:pt x="547763" y="4250524"/>
                </a:lnTo>
                <a:lnTo>
                  <a:pt x="539432" y="4211243"/>
                </a:lnTo>
                <a:lnTo>
                  <a:pt x="533476" y="4165993"/>
                </a:lnTo>
                <a:lnTo>
                  <a:pt x="532282" y="4114800"/>
                </a:lnTo>
                <a:lnTo>
                  <a:pt x="533476" y="4063606"/>
                </a:lnTo>
                <a:lnTo>
                  <a:pt x="539432" y="4018356"/>
                </a:lnTo>
                <a:lnTo>
                  <a:pt x="547763" y="3979062"/>
                </a:lnTo>
                <a:lnTo>
                  <a:pt x="570395" y="3913581"/>
                </a:lnTo>
                <a:lnTo>
                  <a:pt x="584682" y="3886200"/>
                </a:lnTo>
                <a:lnTo>
                  <a:pt x="613257" y="3829050"/>
                </a:lnTo>
                <a:lnTo>
                  <a:pt x="637070" y="3770756"/>
                </a:lnTo>
                <a:lnTo>
                  <a:pt x="657313" y="3696843"/>
                </a:lnTo>
                <a:lnTo>
                  <a:pt x="662076" y="3651630"/>
                </a:lnTo>
                <a:lnTo>
                  <a:pt x="664464" y="3600450"/>
                </a:lnTo>
                <a:lnTo>
                  <a:pt x="662076" y="3549269"/>
                </a:lnTo>
                <a:lnTo>
                  <a:pt x="657313" y="3504056"/>
                </a:lnTo>
                <a:lnTo>
                  <a:pt x="648982" y="3464687"/>
                </a:lnTo>
                <a:lnTo>
                  <a:pt x="625170" y="3399281"/>
                </a:lnTo>
                <a:lnTo>
                  <a:pt x="584682" y="3314700"/>
                </a:lnTo>
                <a:lnTo>
                  <a:pt x="570395" y="3287268"/>
                </a:lnTo>
                <a:lnTo>
                  <a:pt x="558482" y="3256406"/>
                </a:lnTo>
                <a:lnTo>
                  <a:pt x="547763" y="3221863"/>
                </a:lnTo>
                <a:lnTo>
                  <a:pt x="539432" y="3182493"/>
                </a:lnTo>
                <a:lnTo>
                  <a:pt x="533476" y="3137281"/>
                </a:lnTo>
                <a:lnTo>
                  <a:pt x="532282" y="3086100"/>
                </a:lnTo>
                <a:lnTo>
                  <a:pt x="533476" y="3034919"/>
                </a:lnTo>
                <a:lnTo>
                  <a:pt x="539432" y="2989707"/>
                </a:lnTo>
                <a:lnTo>
                  <a:pt x="547763" y="2950337"/>
                </a:lnTo>
                <a:lnTo>
                  <a:pt x="570395" y="2884932"/>
                </a:lnTo>
                <a:lnTo>
                  <a:pt x="584682" y="2857500"/>
                </a:lnTo>
                <a:lnTo>
                  <a:pt x="613257" y="2800350"/>
                </a:lnTo>
                <a:lnTo>
                  <a:pt x="637070" y="2742057"/>
                </a:lnTo>
                <a:lnTo>
                  <a:pt x="657313" y="2668143"/>
                </a:lnTo>
                <a:lnTo>
                  <a:pt x="662076" y="2622931"/>
                </a:lnTo>
                <a:lnTo>
                  <a:pt x="664464" y="2570607"/>
                </a:lnTo>
                <a:lnTo>
                  <a:pt x="662076" y="2520569"/>
                </a:lnTo>
                <a:lnTo>
                  <a:pt x="657313" y="2475357"/>
                </a:lnTo>
                <a:lnTo>
                  <a:pt x="648982" y="2435987"/>
                </a:lnTo>
                <a:lnTo>
                  <a:pt x="625170" y="2370582"/>
                </a:lnTo>
                <a:lnTo>
                  <a:pt x="584682" y="2286000"/>
                </a:lnTo>
                <a:lnTo>
                  <a:pt x="570395" y="2258568"/>
                </a:lnTo>
                <a:lnTo>
                  <a:pt x="558482" y="2227707"/>
                </a:lnTo>
                <a:lnTo>
                  <a:pt x="547763" y="2193163"/>
                </a:lnTo>
                <a:lnTo>
                  <a:pt x="539432" y="2153793"/>
                </a:lnTo>
                <a:lnTo>
                  <a:pt x="533476" y="2108581"/>
                </a:lnTo>
                <a:lnTo>
                  <a:pt x="532282" y="2057400"/>
                </a:lnTo>
                <a:lnTo>
                  <a:pt x="533476" y="2006219"/>
                </a:lnTo>
                <a:lnTo>
                  <a:pt x="539432" y="1961007"/>
                </a:lnTo>
                <a:lnTo>
                  <a:pt x="547763" y="1921637"/>
                </a:lnTo>
                <a:lnTo>
                  <a:pt x="570395" y="1856232"/>
                </a:lnTo>
                <a:lnTo>
                  <a:pt x="584682" y="1828800"/>
                </a:lnTo>
                <a:lnTo>
                  <a:pt x="613257" y="1771650"/>
                </a:lnTo>
                <a:lnTo>
                  <a:pt x="637070" y="1713357"/>
                </a:lnTo>
                <a:lnTo>
                  <a:pt x="657313" y="1639442"/>
                </a:lnTo>
                <a:lnTo>
                  <a:pt x="662076" y="1594230"/>
                </a:lnTo>
                <a:lnTo>
                  <a:pt x="664464" y="1543050"/>
                </a:lnTo>
                <a:lnTo>
                  <a:pt x="662076" y="1491869"/>
                </a:lnTo>
                <a:lnTo>
                  <a:pt x="657313" y="1446657"/>
                </a:lnTo>
                <a:lnTo>
                  <a:pt x="648982" y="1407287"/>
                </a:lnTo>
                <a:lnTo>
                  <a:pt x="625170" y="1341882"/>
                </a:lnTo>
                <a:lnTo>
                  <a:pt x="584682" y="1257300"/>
                </a:lnTo>
                <a:lnTo>
                  <a:pt x="570395" y="1229867"/>
                </a:lnTo>
                <a:lnTo>
                  <a:pt x="558482" y="1199007"/>
                </a:lnTo>
                <a:lnTo>
                  <a:pt x="547763" y="1164463"/>
                </a:lnTo>
                <a:lnTo>
                  <a:pt x="539432" y="1125092"/>
                </a:lnTo>
                <a:lnTo>
                  <a:pt x="533476" y="1079880"/>
                </a:lnTo>
                <a:lnTo>
                  <a:pt x="532282" y="1028700"/>
                </a:lnTo>
                <a:lnTo>
                  <a:pt x="533476" y="977519"/>
                </a:lnTo>
                <a:lnTo>
                  <a:pt x="539432" y="932307"/>
                </a:lnTo>
                <a:lnTo>
                  <a:pt x="547763" y="892937"/>
                </a:lnTo>
                <a:lnTo>
                  <a:pt x="570395" y="827532"/>
                </a:lnTo>
                <a:lnTo>
                  <a:pt x="584682" y="800100"/>
                </a:lnTo>
                <a:lnTo>
                  <a:pt x="613257" y="742950"/>
                </a:lnTo>
                <a:lnTo>
                  <a:pt x="637070" y="684657"/>
                </a:lnTo>
                <a:lnTo>
                  <a:pt x="657313" y="610742"/>
                </a:lnTo>
                <a:lnTo>
                  <a:pt x="662076" y="565530"/>
                </a:lnTo>
                <a:lnTo>
                  <a:pt x="664464" y="514350"/>
                </a:lnTo>
                <a:lnTo>
                  <a:pt x="662076" y="463169"/>
                </a:lnTo>
                <a:lnTo>
                  <a:pt x="657313" y="417957"/>
                </a:lnTo>
                <a:lnTo>
                  <a:pt x="648982" y="378587"/>
                </a:lnTo>
                <a:lnTo>
                  <a:pt x="625170" y="313182"/>
                </a:lnTo>
                <a:lnTo>
                  <a:pt x="584682" y="228600"/>
                </a:lnTo>
                <a:lnTo>
                  <a:pt x="570395" y="201167"/>
                </a:lnTo>
                <a:lnTo>
                  <a:pt x="558482" y="170307"/>
                </a:lnTo>
                <a:lnTo>
                  <a:pt x="547763" y="135762"/>
                </a:lnTo>
                <a:lnTo>
                  <a:pt x="539432" y="96392"/>
                </a:lnTo>
                <a:lnTo>
                  <a:pt x="533476" y="51180"/>
                </a:lnTo>
                <a:lnTo>
                  <a:pt x="532282" y="0"/>
                </a:lnTo>
                <a:close/>
              </a:path>
            </a:pathLst>
          </a:custGeom>
          <a:solidFill>
            <a:srgbClr val="2A1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7911" y="4652771"/>
            <a:ext cx="388620" cy="3886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824483" y="0"/>
            <a:ext cx="8319770" cy="5143500"/>
            <a:chOff x="824483" y="0"/>
            <a:chExt cx="8319770" cy="5143500"/>
          </a:xfrm>
        </p:grpSpPr>
        <p:sp>
          <p:nvSpPr>
            <p:cNvPr id="6" name="object 6"/>
            <p:cNvSpPr/>
            <p:nvPr/>
          </p:nvSpPr>
          <p:spPr>
            <a:xfrm>
              <a:off x="824483" y="0"/>
              <a:ext cx="8319516" cy="5143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650479" y="1324355"/>
              <a:ext cx="1339850" cy="1588135"/>
            </a:xfrm>
            <a:custGeom>
              <a:avLst/>
              <a:gdLst/>
              <a:ahLst/>
              <a:cxnLst/>
              <a:rect l="l" t="t" r="r" b="b"/>
              <a:pathLst>
                <a:path w="1339850" h="1588135">
                  <a:moveTo>
                    <a:pt x="1339596" y="0"/>
                  </a:moveTo>
                  <a:lnTo>
                    <a:pt x="0" y="0"/>
                  </a:lnTo>
                  <a:lnTo>
                    <a:pt x="0" y="1588008"/>
                  </a:lnTo>
                  <a:lnTo>
                    <a:pt x="1339596" y="1588008"/>
                  </a:lnTo>
                  <a:lnTo>
                    <a:pt x="1339596" y="0"/>
                  </a:lnTo>
                  <a:close/>
                </a:path>
              </a:pathLst>
            </a:custGeom>
            <a:solidFill>
              <a:srgbClr val="131C3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40" dirty="0"/>
              <a:t>By</a:t>
            </a:r>
            <a:r>
              <a:rPr spc="-165" dirty="0"/>
              <a:t> </a:t>
            </a:r>
            <a:r>
              <a:rPr spc="-35" dirty="0"/>
              <a:t>Anil</a:t>
            </a:r>
            <a:r>
              <a:rPr spc="-55" dirty="0"/>
              <a:t> </a:t>
            </a:r>
            <a:r>
              <a:rPr spc="-40" dirty="0"/>
              <a:t>Kumar</a:t>
            </a:r>
            <a:r>
              <a:rPr spc="-175" dirty="0"/>
              <a:t> </a:t>
            </a:r>
            <a:r>
              <a:rPr spc="45" dirty="0"/>
              <a:t>APSSDC</a:t>
            </a:r>
            <a:endParaRPr spc="45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911" y="4652771"/>
            <a:ext cx="388620" cy="3886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73935" y="168909"/>
            <a:ext cx="4935855" cy="6089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00" spc="114" dirty="0"/>
              <a:t>FEW </a:t>
            </a:r>
            <a:r>
              <a:rPr sz="3800" spc="130" dirty="0"/>
              <a:t>OTHER</a:t>
            </a:r>
            <a:r>
              <a:rPr sz="3800" spc="390" dirty="0"/>
              <a:t> </a:t>
            </a:r>
            <a:r>
              <a:rPr sz="3800" spc="140" dirty="0"/>
              <a:t>DEFINITIONS</a:t>
            </a:r>
            <a:endParaRPr sz="380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40" dirty="0"/>
              <a:t>By</a:t>
            </a:r>
            <a:r>
              <a:rPr spc="-165" dirty="0"/>
              <a:t> </a:t>
            </a:r>
            <a:r>
              <a:rPr spc="-35" dirty="0"/>
              <a:t>Anil</a:t>
            </a:r>
            <a:r>
              <a:rPr spc="-55" dirty="0"/>
              <a:t> </a:t>
            </a:r>
            <a:r>
              <a:rPr spc="-40" dirty="0"/>
              <a:t>Kumar</a:t>
            </a:r>
            <a:r>
              <a:rPr spc="-175" dirty="0"/>
              <a:t> </a:t>
            </a:r>
            <a:r>
              <a:rPr spc="45" dirty="0"/>
              <a:t>APSSDC</a:t>
            </a:r>
            <a:endParaRPr spc="4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1017524" y="1090676"/>
            <a:ext cx="7480300" cy="279527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1500" spc="-80" dirty="0">
                <a:latin typeface="Trebuchet MS" panose="020B0603020202020204"/>
                <a:cs typeface="Trebuchet MS" panose="020B0603020202020204"/>
              </a:rPr>
              <a:t>“Machine </a:t>
            </a:r>
            <a:r>
              <a:rPr sz="1500" spc="-95" dirty="0">
                <a:latin typeface="Trebuchet MS" panose="020B0603020202020204"/>
                <a:cs typeface="Trebuchet MS" panose="020B0603020202020204"/>
              </a:rPr>
              <a:t>learning </a:t>
            </a:r>
            <a:r>
              <a:rPr sz="1500" spc="-70" dirty="0">
                <a:latin typeface="Trebuchet MS" panose="020B0603020202020204"/>
                <a:cs typeface="Trebuchet MS" panose="020B0603020202020204"/>
              </a:rPr>
              <a:t>is </a:t>
            </a:r>
            <a:r>
              <a:rPr sz="1500" spc="-85" dirty="0">
                <a:latin typeface="Trebuchet MS" panose="020B0603020202020204"/>
                <a:cs typeface="Trebuchet MS" panose="020B0603020202020204"/>
              </a:rPr>
              <a:t>the </a:t>
            </a:r>
            <a:r>
              <a:rPr sz="1500" spc="-50" dirty="0">
                <a:latin typeface="Trebuchet MS" panose="020B0603020202020204"/>
                <a:cs typeface="Trebuchet MS" panose="020B0603020202020204"/>
              </a:rPr>
              <a:t>hot </a:t>
            </a:r>
            <a:r>
              <a:rPr sz="1500" spc="-75" dirty="0">
                <a:latin typeface="Trebuchet MS" panose="020B0603020202020204"/>
                <a:cs typeface="Trebuchet MS" panose="020B0603020202020204"/>
              </a:rPr>
              <a:t>new</a:t>
            </a:r>
            <a:r>
              <a:rPr sz="1500" spc="8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105" dirty="0">
                <a:latin typeface="Trebuchet MS" panose="020B0603020202020204"/>
                <a:cs typeface="Trebuchet MS" panose="020B0603020202020204"/>
              </a:rPr>
              <a:t>thing”</a:t>
            </a:r>
            <a:endParaRPr sz="1500">
              <a:latin typeface="Trebuchet MS" panose="020B0603020202020204"/>
              <a:cs typeface="Trebuchet MS" panose="020B0603020202020204"/>
            </a:endParaRPr>
          </a:p>
          <a:p>
            <a:pPr marL="3199765">
              <a:lnSpc>
                <a:spcPct val="100000"/>
              </a:lnSpc>
              <a:spcBef>
                <a:spcPts val="675"/>
              </a:spcBef>
            </a:pPr>
            <a:r>
              <a:rPr sz="1500" spc="395" dirty="0">
                <a:latin typeface="Trebuchet MS" panose="020B0603020202020204"/>
                <a:cs typeface="Trebuchet MS" panose="020B0603020202020204"/>
              </a:rPr>
              <a:t>—</a:t>
            </a:r>
            <a:r>
              <a:rPr sz="1500" spc="-11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125" dirty="0">
                <a:latin typeface="Trebuchet MS" panose="020B0603020202020204"/>
                <a:cs typeface="Trebuchet MS" panose="020B0603020202020204"/>
              </a:rPr>
              <a:t>John </a:t>
            </a:r>
            <a:r>
              <a:rPr sz="1500" spc="-130" dirty="0">
                <a:latin typeface="Trebuchet MS" panose="020B0603020202020204"/>
                <a:cs typeface="Trebuchet MS" panose="020B0603020202020204"/>
              </a:rPr>
              <a:t>L. </a:t>
            </a:r>
            <a:r>
              <a:rPr sz="1500" spc="-80" dirty="0">
                <a:latin typeface="Trebuchet MS" panose="020B0603020202020204"/>
                <a:cs typeface="Trebuchet MS" panose="020B0603020202020204"/>
              </a:rPr>
              <a:t>Hennessy, </a:t>
            </a:r>
            <a:r>
              <a:rPr sz="1500" spc="-75" dirty="0">
                <a:latin typeface="Trebuchet MS" panose="020B0603020202020204"/>
                <a:cs typeface="Trebuchet MS" panose="020B0603020202020204"/>
              </a:rPr>
              <a:t>President </a:t>
            </a:r>
            <a:r>
              <a:rPr sz="1500" spc="-80" dirty="0">
                <a:latin typeface="Trebuchet MS" panose="020B0603020202020204"/>
                <a:cs typeface="Trebuchet MS" panose="020B0603020202020204"/>
              </a:rPr>
              <a:t>of Stanford </a:t>
            </a:r>
            <a:r>
              <a:rPr sz="1500" spc="-20" dirty="0">
                <a:latin typeface="Trebuchet MS" panose="020B0603020202020204"/>
                <a:cs typeface="Trebuchet MS" panose="020B0603020202020204"/>
              </a:rPr>
              <a:t>(2000–2016)</a:t>
            </a:r>
            <a:endParaRPr sz="1500">
              <a:latin typeface="Trebuchet MS" panose="020B0603020202020204"/>
              <a:cs typeface="Trebuchet MS" panose="020B0603020202020204"/>
            </a:endParaRPr>
          </a:p>
          <a:p>
            <a:pPr>
              <a:lnSpc>
                <a:spcPct val="100000"/>
              </a:lnSpc>
            </a:pPr>
            <a:endParaRPr sz="17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1195"/>
              </a:spcBef>
            </a:pPr>
            <a:r>
              <a:rPr sz="1500" spc="-20" dirty="0">
                <a:latin typeface="Trebuchet MS" panose="020B0603020202020204"/>
                <a:cs typeface="Trebuchet MS" panose="020B0603020202020204"/>
              </a:rPr>
              <a:t>“A </a:t>
            </a:r>
            <a:r>
              <a:rPr sz="1500" spc="-70" dirty="0">
                <a:latin typeface="Trebuchet MS" panose="020B0603020202020204"/>
                <a:cs typeface="Trebuchet MS" panose="020B0603020202020204"/>
              </a:rPr>
              <a:t>breakthrough </a:t>
            </a:r>
            <a:r>
              <a:rPr sz="1500" spc="-90" dirty="0">
                <a:latin typeface="Trebuchet MS" panose="020B0603020202020204"/>
                <a:cs typeface="Trebuchet MS" panose="020B0603020202020204"/>
              </a:rPr>
              <a:t>in </a:t>
            </a:r>
            <a:r>
              <a:rPr sz="1500" spc="-95" dirty="0">
                <a:latin typeface="Trebuchet MS" panose="020B0603020202020204"/>
                <a:cs typeface="Trebuchet MS" panose="020B0603020202020204"/>
              </a:rPr>
              <a:t>machine learning </a:t>
            </a:r>
            <a:r>
              <a:rPr sz="1500" spc="-60" dirty="0">
                <a:latin typeface="Trebuchet MS" panose="020B0603020202020204"/>
                <a:cs typeface="Trebuchet MS" panose="020B0603020202020204"/>
              </a:rPr>
              <a:t>would </a:t>
            </a:r>
            <a:r>
              <a:rPr sz="1500" spc="-95" dirty="0">
                <a:latin typeface="Trebuchet MS" panose="020B0603020202020204"/>
                <a:cs typeface="Trebuchet MS" panose="020B0603020202020204"/>
              </a:rPr>
              <a:t>be </a:t>
            </a:r>
            <a:r>
              <a:rPr sz="1500" spc="-35" dirty="0">
                <a:latin typeface="Trebuchet MS" panose="020B0603020202020204"/>
                <a:cs typeface="Trebuchet MS" panose="020B0603020202020204"/>
              </a:rPr>
              <a:t>worth </a:t>
            </a:r>
            <a:r>
              <a:rPr sz="1500" spc="-90" dirty="0">
                <a:latin typeface="Trebuchet MS" panose="020B0603020202020204"/>
                <a:cs typeface="Trebuchet MS" panose="020B0603020202020204"/>
              </a:rPr>
              <a:t>ten</a:t>
            </a:r>
            <a:r>
              <a:rPr sz="1500" spc="14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55" dirty="0">
                <a:latin typeface="Trebuchet MS" panose="020B0603020202020204"/>
                <a:cs typeface="Trebuchet MS" panose="020B0603020202020204"/>
              </a:rPr>
              <a:t>Microsoft”</a:t>
            </a:r>
            <a:endParaRPr sz="1500">
              <a:latin typeface="Trebuchet MS" panose="020B0603020202020204"/>
              <a:cs typeface="Trebuchet MS" panose="020B0603020202020204"/>
            </a:endParaRPr>
          </a:p>
          <a:p>
            <a:pPr marL="4672330">
              <a:lnSpc>
                <a:spcPct val="100000"/>
              </a:lnSpc>
              <a:spcBef>
                <a:spcPts val="670"/>
              </a:spcBef>
            </a:pPr>
            <a:r>
              <a:rPr sz="1500" spc="395" dirty="0">
                <a:latin typeface="Trebuchet MS" panose="020B0603020202020204"/>
                <a:cs typeface="Trebuchet MS" panose="020B0603020202020204"/>
              </a:rPr>
              <a:t>—</a:t>
            </a:r>
            <a:r>
              <a:rPr sz="1500" spc="-11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90" dirty="0">
                <a:latin typeface="Trebuchet MS" panose="020B0603020202020204"/>
                <a:cs typeface="Trebuchet MS" panose="020B0603020202020204"/>
              </a:rPr>
              <a:t>Bill </a:t>
            </a:r>
            <a:r>
              <a:rPr sz="1500" spc="-85" dirty="0">
                <a:latin typeface="Trebuchet MS" panose="020B0603020202020204"/>
                <a:cs typeface="Trebuchet MS" panose="020B0603020202020204"/>
              </a:rPr>
              <a:t>Gates, </a:t>
            </a:r>
            <a:r>
              <a:rPr sz="1500" spc="-45" dirty="0">
                <a:latin typeface="Trebuchet MS" panose="020B0603020202020204"/>
                <a:cs typeface="Trebuchet MS" panose="020B0603020202020204"/>
              </a:rPr>
              <a:t>Microsoft </a:t>
            </a:r>
            <a:r>
              <a:rPr sz="1500" spc="-30" dirty="0">
                <a:latin typeface="Trebuchet MS" panose="020B0603020202020204"/>
                <a:cs typeface="Trebuchet MS" panose="020B0603020202020204"/>
              </a:rPr>
              <a:t>Co-Founder</a:t>
            </a:r>
            <a:endParaRPr sz="1500">
              <a:latin typeface="Trebuchet MS" panose="020B0603020202020204"/>
              <a:cs typeface="Trebuchet MS" panose="020B0603020202020204"/>
            </a:endParaRPr>
          </a:p>
          <a:p>
            <a:pPr>
              <a:lnSpc>
                <a:spcPct val="100000"/>
              </a:lnSpc>
            </a:pPr>
            <a:endParaRPr sz="1700">
              <a:latin typeface="Trebuchet MS" panose="020B0603020202020204"/>
              <a:cs typeface="Trebuchet MS" panose="020B0603020202020204"/>
            </a:endParaRPr>
          </a:p>
          <a:p>
            <a:pPr marL="12700" marR="341630">
              <a:lnSpc>
                <a:spcPct val="110000"/>
              </a:lnSpc>
              <a:spcBef>
                <a:spcPts val="1020"/>
              </a:spcBef>
            </a:pPr>
            <a:r>
              <a:rPr sz="1500" spc="-80" dirty="0">
                <a:latin typeface="Trebuchet MS" panose="020B0603020202020204"/>
                <a:cs typeface="Trebuchet MS" panose="020B0603020202020204"/>
              </a:rPr>
              <a:t>“Machine </a:t>
            </a:r>
            <a:r>
              <a:rPr sz="1500" spc="-95" dirty="0">
                <a:latin typeface="Trebuchet MS" panose="020B0603020202020204"/>
                <a:cs typeface="Trebuchet MS" panose="020B0603020202020204"/>
              </a:rPr>
              <a:t>learning </a:t>
            </a:r>
            <a:r>
              <a:rPr sz="1500" spc="-70" dirty="0">
                <a:latin typeface="Trebuchet MS" panose="020B0603020202020204"/>
                <a:cs typeface="Trebuchet MS" panose="020B0603020202020204"/>
              </a:rPr>
              <a:t>is </a:t>
            </a:r>
            <a:r>
              <a:rPr sz="1500" spc="-85" dirty="0">
                <a:latin typeface="Trebuchet MS" panose="020B0603020202020204"/>
                <a:cs typeface="Trebuchet MS" panose="020B0603020202020204"/>
              </a:rPr>
              <a:t>the </a:t>
            </a:r>
            <a:r>
              <a:rPr sz="1500" spc="-114" dirty="0">
                <a:latin typeface="Trebuchet MS" panose="020B0603020202020204"/>
                <a:cs typeface="Trebuchet MS" panose="020B0603020202020204"/>
              </a:rPr>
              <a:t>field </a:t>
            </a:r>
            <a:r>
              <a:rPr sz="1500" spc="-80" dirty="0">
                <a:latin typeface="Trebuchet MS" panose="020B0603020202020204"/>
                <a:cs typeface="Trebuchet MS" panose="020B0603020202020204"/>
              </a:rPr>
              <a:t>of </a:t>
            </a:r>
            <a:r>
              <a:rPr sz="1500" spc="-70" dirty="0">
                <a:latin typeface="Trebuchet MS" panose="020B0603020202020204"/>
                <a:cs typeface="Trebuchet MS" panose="020B0603020202020204"/>
              </a:rPr>
              <a:t>study </a:t>
            </a:r>
            <a:r>
              <a:rPr sz="1500" spc="-100" dirty="0">
                <a:latin typeface="Trebuchet MS" panose="020B0603020202020204"/>
                <a:cs typeface="Trebuchet MS" panose="020B0603020202020204"/>
              </a:rPr>
              <a:t>that </a:t>
            </a:r>
            <a:r>
              <a:rPr sz="1500" spc="-90" dirty="0">
                <a:latin typeface="Trebuchet MS" panose="020B0603020202020204"/>
                <a:cs typeface="Trebuchet MS" panose="020B0603020202020204"/>
              </a:rPr>
              <a:t>gives </a:t>
            </a:r>
            <a:r>
              <a:rPr sz="1500" spc="-60" dirty="0">
                <a:latin typeface="Trebuchet MS" panose="020B0603020202020204"/>
                <a:cs typeface="Trebuchet MS" panose="020B0603020202020204"/>
              </a:rPr>
              <a:t>computers </a:t>
            </a:r>
            <a:r>
              <a:rPr sz="1500" spc="-85" dirty="0">
                <a:latin typeface="Trebuchet MS" panose="020B0603020202020204"/>
                <a:cs typeface="Trebuchet MS" panose="020B0603020202020204"/>
              </a:rPr>
              <a:t>the </a:t>
            </a:r>
            <a:r>
              <a:rPr sz="1500" spc="-110" dirty="0">
                <a:latin typeface="Trebuchet MS" panose="020B0603020202020204"/>
                <a:cs typeface="Trebuchet MS" panose="020B0603020202020204"/>
              </a:rPr>
              <a:t>ability </a:t>
            </a:r>
            <a:r>
              <a:rPr sz="1500" spc="-40" dirty="0">
                <a:latin typeface="Trebuchet MS" panose="020B0603020202020204"/>
                <a:cs typeface="Trebuchet MS" panose="020B0603020202020204"/>
              </a:rPr>
              <a:t>to </a:t>
            </a:r>
            <a:r>
              <a:rPr sz="1500" spc="-90" dirty="0">
                <a:latin typeface="Trebuchet MS" panose="020B0603020202020204"/>
                <a:cs typeface="Trebuchet MS" panose="020B0603020202020204"/>
              </a:rPr>
              <a:t>learn </a:t>
            </a:r>
            <a:r>
              <a:rPr sz="1500" spc="-65" dirty="0">
                <a:latin typeface="Trebuchet MS" panose="020B0603020202020204"/>
                <a:cs typeface="Trebuchet MS" panose="020B0603020202020204"/>
              </a:rPr>
              <a:t>without </a:t>
            </a:r>
            <a:r>
              <a:rPr sz="1500" spc="-95" dirty="0">
                <a:latin typeface="Trebuchet MS" panose="020B0603020202020204"/>
                <a:cs typeface="Trebuchet MS" panose="020B0603020202020204"/>
              </a:rPr>
              <a:t>being  explicitly</a:t>
            </a:r>
            <a:r>
              <a:rPr sz="1500" spc="-6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80" dirty="0">
                <a:latin typeface="Trebuchet MS" panose="020B0603020202020204"/>
                <a:cs typeface="Trebuchet MS" panose="020B0603020202020204"/>
              </a:rPr>
              <a:t>programmed”</a:t>
            </a:r>
            <a:endParaRPr sz="1500">
              <a:latin typeface="Trebuchet MS" panose="020B0603020202020204"/>
              <a:cs typeface="Trebuchet MS" panose="020B0603020202020204"/>
            </a:endParaRPr>
          </a:p>
          <a:p>
            <a:pPr marL="6000750">
              <a:lnSpc>
                <a:spcPct val="100000"/>
              </a:lnSpc>
              <a:spcBef>
                <a:spcPts val="670"/>
              </a:spcBef>
            </a:pPr>
            <a:r>
              <a:rPr sz="1500" spc="395" dirty="0">
                <a:latin typeface="Trebuchet MS" panose="020B0603020202020204"/>
                <a:cs typeface="Trebuchet MS" panose="020B0603020202020204"/>
              </a:rPr>
              <a:t>—</a:t>
            </a:r>
            <a:r>
              <a:rPr sz="1500" spc="-23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15" dirty="0">
                <a:latin typeface="Trebuchet MS" panose="020B0603020202020204"/>
                <a:cs typeface="Trebuchet MS" panose="020B0603020202020204"/>
              </a:rPr>
              <a:t>Arthur </a:t>
            </a:r>
            <a:r>
              <a:rPr sz="1500" spc="-75" dirty="0">
                <a:latin typeface="Trebuchet MS" panose="020B0603020202020204"/>
                <a:cs typeface="Trebuchet MS" panose="020B0603020202020204"/>
              </a:rPr>
              <a:t>Samuel's</a:t>
            </a:r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911" y="4652771"/>
            <a:ext cx="388620" cy="3886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81910" y="360045"/>
            <a:ext cx="5321300" cy="6089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00" spc="135" dirty="0"/>
              <a:t>MACHINE </a:t>
            </a:r>
            <a:r>
              <a:rPr sz="3800" spc="140" dirty="0"/>
              <a:t>LEARNING</a:t>
            </a:r>
            <a:r>
              <a:rPr sz="3800" spc="355" dirty="0"/>
              <a:t> </a:t>
            </a:r>
            <a:r>
              <a:rPr sz="3800" spc="150" dirty="0"/>
              <a:t>TYPES</a:t>
            </a:r>
            <a:endParaRPr sz="3800"/>
          </a:p>
        </p:txBody>
      </p:sp>
      <p:sp>
        <p:nvSpPr>
          <p:cNvPr id="4" name="object 4"/>
          <p:cNvSpPr/>
          <p:nvPr/>
        </p:nvSpPr>
        <p:spPr>
          <a:xfrm>
            <a:off x="6467855" y="1039367"/>
            <a:ext cx="2199131" cy="37017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710940" y="1039367"/>
            <a:ext cx="2199132" cy="37017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36319" y="1039367"/>
            <a:ext cx="2197608" cy="37017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40" dirty="0"/>
              <a:t>By</a:t>
            </a:r>
            <a:r>
              <a:rPr spc="-165" dirty="0"/>
              <a:t> </a:t>
            </a:r>
            <a:r>
              <a:rPr spc="-35" dirty="0"/>
              <a:t>Anil</a:t>
            </a:r>
            <a:r>
              <a:rPr spc="-55" dirty="0"/>
              <a:t> </a:t>
            </a:r>
            <a:r>
              <a:rPr spc="-40" dirty="0"/>
              <a:t>Kumar</a:t>
            </a:r>
            <a:r>
              <a:rPr spc="-175" dirty="0"/>
              <a:t> </a:t>
            </a:r>
            <a:r>
              <a:rPr spc="45" dirty="0"/>
              <a:t>APSSDC</a:t>
            </a:r>
            <a:endParaRPr spc="4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911" y="4652771"/>
            <a:ext cx="388620" cy="3886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15236" y="211582"/>
            <a:ext cx="6553200" cy="6089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00" spc="135" dirty="0"/>
              <a:t>MACHINE </a:t>
            </a:r>
            <a:r>
              <a:rPr sz="3800" spc="140" dirty="0"/>
              <a:t>LEARNING</a:t>
            </a:r>
            <a:r>
              <a:rPr sz="3800" spc="370" dirty="0"/>
              <a:t> </a:t>
            </a:r>
            <a:r>
              <a:rPr sz="3800" spc="120" dirty="0"/>
              <a:t>CATEGORIES</a:t>
            </a:r>
            <a:endParaRPr sz="3800"/>
          </a:p>
        </p:txBody>
      </p:sp>
      <p:sp>
        <p:nvSpPr>
          <p:cNvPr id="4" name="object 4"/>
          <p:cNvSpPr/>
          <p:nvPr/>
        </p:nvSpPr>
        <p:spPr>
          <a:xfrm>
            <a:off x="1641348" y="903730"/>
            <a:ext cx="6228588" cy="4218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40" dirty="0"/>
              <a:t>By</a:t>
            </a:r>
            <a:r>
              <a:rPr spc="-165" dirty="0"/>
              <a:t> </a:t>
            </a:r>
            <a:r>
              <a:rPr spc="-35" dirty="0"/>
              <a:t>Anil</a:t>
            </a:r>
            <a:r>
              <a:rPr spc="-55" dirty="0"/>
              <a:t> </a:t>
            </a:r>
            <a:r>
              <a:rPr spc="-40" dirty="0"/>
              <a:t>Kumar</a:t>
            </a:r>
            <a:r>
              <a:rPr spc="-175" dirty="0"/>
              <a:t> </a:t>
            </a:r>
            <a:r>
              <a:rPr spc="45" dirty="0"/>
              <a:t>APSSDC</a:t>
            </a:r>
            <a:endParaRPr spc="4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8951" y="286511"/>
            <a:ext cx="8119872" cy="441198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40" dirty="0"/>
              <a:t>By</a:t>
            </a:r>
            <a:r>
              <a:rPr spc="-165" dirty="0"/>
              <a:t> </a:t>
            </a:r>
            <a:r>
              <a:rPr spc="-35" dirty="0"/>
              <a:t>Anil</a:t>
            </a:r>
            <a:r>
              <a:rPr spc="-55" dirty="0"/>
              <a:t> </a:t>
            </a:r>
            <a:r>
              <a:rPr spc="-40" dirty="0"/>
              <a:t>Kumar</a:t>
            </a:r>
            <a:r>
              <a:rPr spc="-175" dirty="0"/>
              <a:t> </a:t>
            </a:r>
            <a:r>
              <a:rPr spc="45" dirty="0"/>
              <a:t>APSSDC</a:t>
            </a:r>
            <a:endParaRPr spc="45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3F3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72539" y="257683"/>
            <a:ext cx="5939155" cy="6089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00" spc="135" dirty="0"/>
              <a:t>MACHINE </a:t>
            </a:r>
            <a:r>
              <a:rPr sz="3800" spc="140" dirty="0"/>
              <a:t>LEARNING</a:t>
            </a:r>
            <a:r>
              <a:rPr sz="3800" spc="345" dirty="0"/>
              <a:t> </a:t>
            </a:r>
            <a:r>
              <a:rPr sz="3800" spc="140" dirty="0"/>
              <a:t>PROCESS</a:t>
            </a:r>
            <a:endParaRPr sz="3800"/>
          </a:p>
        </p:txBody>
      </p:sp>
      <p:sp>
        <p:nvSpPr>
          <p:cNvPr id="4" name="object 4"/>
          <p:cNvSpPr/>
          <p:nvPr/>
        </p:nvSpPr>
        <p:spPr>
          <a:xfrm>
            <a:off x="0" y="1022603"/>
            <a:ext cx="9144000" cy="412089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8140">
              <a:lnSpc>
                <a:spcPct val="100000"/>
              </a:lnSpc>
              <a:spcBef>
                <a:spcPts val="125"/>
              </a:spcBef>
            </a:pPr>
            <a:r>
              <a:rPr spc="140" dirty="0"/>
              <a:t>SESSION</a:t>
            </a:r>
            <a:r>
              <a:rPr spc="185" dirty="0"/>
              <a:t> </a:t>
            </a:r>
            <a:r>
              <a:rPr spc="145" dirty="0"/>
              <a:t>RESOURCES</a:t>
            </a:r>
            <a:endParaRPr spc="145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40" dirty="0"/>
              <a:t>By</a:t>
            </a:r>
            <a:r>
              <a:rPr spc="-165" dirty="0"/>
              <a:t> </a:t>
            </a:r>
            <a:r>
              <a:rPr spc="-35" dirty="0"/>
              <a:t>Anil</a:t>
            </a:r>
            <a:r>
              <a:rPr spc="-55" dirty="0"/>
              <a:t> </a:t>
            </a:r>
            <a:r>
              <a:rPr spc="-40" dirty="0"/>
              <a:t>Kumar</a:t>
            </a:r>
            <a:r>
              <a:rPr spc="-175" dirty="0"/>
              <a:t> </a:t>
            </a:r>
            <a:r>
              <a:rPr spc="45" dirty="0"/>
              <a:t>APSSDC</a:t>
            </a:r>
            <a:endParaRPr spc="45" dirty="0"/>
          </a:p>
        </p:txBody>
      </p:sp>
      <p:sp>
        <p:nvSpPr>
          <p:cNvPr id="3" name="object 3"/>
          <p:cNvSpPr txBox="1"/>
          <p:nvPr/>
        </p:nvSpPr>
        <p:spPr>
          <a:xfrm>
            <a:off x="1391158" y="1930349"/>
            <a:ext cx="63627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u="heavy" spc="-405" dirty="0">
                <a:solidFill>
                  <a:srgbClr val="46B1B5"/>
                </a:solidFill>
                <a:uFill>
                  <a:solidFill>
                    <a:srgbClr val="46B1B5"/>
                  </a:solidFill>
                </a:uFill>
                <a:latin typeface="Trebuchet MS" panose="020B0603020202020204"/>
                <a:cs typeface="Trebuchet MS" panose="020B0603020202020204"/>
                <a:hlinkClick r:id="rId1"/>
              </a:rPr>
              <a:t>http://bit.ly/apssdc-ml-eb7</a:t>
            </a:r>
            <a:endParaRPr sz="48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65341" y="4833640"/>
            <a:ext cx="1448435" cy="177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55"/>
              </a:lnSpc>
            </a:pPr>
            <a:r>
              <a:rPr sz="1200" spc="-40" dirty="0">
                <a:latin typeface="Trebuchet MS" panose="020B0603020202020204"/>
                <a:cs typeface="Trebuchet MS" panose="020B0603020202020204"/>
              </a:rPr>
              <a:t>By</a:t>
            </a:r>
            <a:r>
              <a:rPr sz="1200" spc="-17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200" spc="-35" dirty="0">
                <a:latin typeface="Trebuchet MS" panose="020B0603020202020204"/>
                <a:cs typeface="Trebuchet MS" panose="020B0603020202020204"/>
              </a:rPr>
              <a:t>Anil</a:t>
            </a:r>
            <a:r>
              <a:rPr sz="1200" spc="-5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200" spc="-40" dirty="0">
                <a:latin typeface="Trebuchet MS" panose="020B0603020202020204"/>
                <a:cs typeface="Trebuchet MS" panose="020B0603020202020204"/>
              </a:rPr>
              <a:t>Kumar</a:t>
            </a:r>
            <a:r>
              <a:rPr sz="1200" spc="-18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200" spc="45" dirty="0">
                <a:latin typeface="Trebuchet MS" panose="020B0603020202020204"/>
                <a:cs typeface="Trebuchet MS" panose="020B0603020202020204"/>
              </a:rPr>
              <a:t>APSSDC</a:t>
            </a:r>
            <a:endParaRPr sz="12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911" y="4652771"/>
            <a:ext cx="388620" cy="3886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847214" y="139649"/>
            <a:ext cx="5960110" cy="609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800" spc="135" dirty="0"/>
              <a:t>PACKAGES </a:t>
            </a:r>
            <a:r>
              <a:rPr sz="3800" spc="110" dirty="0"/>
              <a:t>FOR </a:t>
            </a:r>
            <a:r>
              <a:rPr sz="3800" spc="90" dirty="0"/>
              <a:t>ML </a:t>
            </a:r>
            <a:r>
              <a:rPr sz="3800" spc="85" dirty="0"/>
              <a:t>IN</a:t>
            </a:r>
            <a:r>
              <a:rPr sz="3800" spc="775" dirty="0"/>
              <a:t> </a:t>
            </a:r>
            <a:r>
              <a:rPr sz="3800" spc="135" dirty="0"/>
              <a:t>PYTHON</a:t>
            </a:r>
            <a:endParaRPr sz="3800"/>
          </a:p>
        </p:txBody>
      </p:sp>
      <p:sp>
        <p:nvSpPr>
          <p:cNvPr id="5" name="object 5"/>
          <p:cNvSpPr/>
          <p:nvPr/>
        </p:nvSpPr>
        <p:spPr>
          <a:xfrm>
            <a:off x="871727" y="733044"/>
            <a:ext cx="7620000" cy="4276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911" y="4652771"/>
            <a:ext cx="388620" cy="3886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2004695" marR="5080" indent="-1424940">
              <a:lnSpc>
                <a:spcPts val="3670"/>
              </a:lnSpc>
              <a:spcBef>
                <a:spcPts val="560"/>
              </a:spcBef>
            </a:pPr>
            <a:r>
              <a:rPr spc="85" dirty="0"/>
              <a:t>THE </a:t>
            </a:r>
            <a:r>
              <a:rPr spc="100" dirty="0"/>
              <a:t>NEED </a:t>
            </a:r>
            <a:r>
              <a:rPr spc="90" dirty="0"/>
              <a:t>FOR </a:t>
            </a:r>
            <a:r>
              <a:rPr spc="114" dirty="0"/>
              <a:t>MACHINE LEARNING  </a:t>
            </a:r>
            <a:r>
              <a:rPr spc="110" dirty="0"/>
              <a:t>DESIGN</a:t>
            </a:r>
            <a:r>
              <a:rPr spc="315" dirty="0"/>
              <a:t> </a:t>
            </a:r>
            <a:r>
              <a:rPr spc="85" dirty="0"/>
              <a:t>PATTERNS</a:t>
            </a:r>
            <a:endParaRPr spc="85" dirty="0"/>
          </a:p>
        </p:txBody>
      </p:sp>
      <p:sp>
        <p:nvSpPr>
          <p:cNvPr id="4" name="object 4"/>
          <p:cNvSpPr/>
          <p:nvPr/>
        </p:nvSpPr>
        <p:spPr>
          <a:xfrm>
            <a:off x="731519" y="1260347"/>
            <a:ext cx="8110728" cy="31424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40" dirty="0"/>
              <a:t>By</a:t>
            </a:r>
            <a:r>
              <a:rPr spc="-165" dirty="0"/>
              <a:t> </a:t>
            </a:r>
            <a:r>
              <a:rPr spc="-35" dirty="0"/>
              <a:t>Anil</a:t>
            </a:r>
            <a:r>
              <a:rPr spc="-55" dirty="0"/>
              <a:t> </a:t>
            </a:r>
            <a:r>
              <a:rPr spc="-40" dirty="0"/>
              <a:t>Kumar</a:t>
            </a:r>
            <a:r>
              <a:rPr spc="-175" dirty="0"/>
              <a:t> </a:t>
            </a:r>
            <a:r>
              <a:rPr spc="45" dirty="0"/>
              <a:t>APSSDC</a:t>
            </a:r>
            <a:endParaRPr spc="4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911" y="4652771"/>
            <a:ext cx="388620" cy="3886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27073" y="1991105"/>
            <a:ext cx="6563995" cy="1009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15875" algn="r">
              <a:lnSpc>
                <a:spcPts val="3875"/>
              </a:lnSpc>
              <a:spcBef>
                <a:spcPts val="95"/>
              </a:spcBef>
            </a:pPr>
            <a:r>
              <a:rPr spc="85" dirty="0"/>
              <a:t>HOW </a:t>
            </a:r>
            <a:r>
              <a:rPr spc="65" dirty="0"/>
              <a:t>TO </a:t>
            </a:r>
            <a:r>
              <a:rPr spc="110" dirty="0"/>
              <a:t>CHOOSE </a:t>
            </a:r>
            <a:r>
              <a:rPr spc="20" dirty="0"/>
              <a:t>DATA  </a:t>
            </a:r>
            <a:r>
              <a:rPr spc="65" dirty="0"/>
              <a:t>TO </a:t>
            </a:r>
            <a:r>
              <a:rPr spc="105" dirty="0"/>
              <a:t>TRAIN </a:t>
            </a:r>
            <a:r>
              <a:rPr spc="210" dirty="0"/>
              <a:t> </a:t>
            </a:r>
            <a:r>
              <a:rPr spc="85" dirty="0"/>
              <a:t>THE</a:t>
            </a:r>
            <a:endParaRPr spc="85" dirty="0"/>
          </a:p>
          <a:p>
            <a:pPr marR="5080" algn="r">
              <a:lnSpc>
                <a:spcPts val="3875"/>
              </a:lnSpc>
            </a:pPr>
            <a:r>
              <a:rPr spc="135" dirty="0"/>
              <a:t>MO</a:t>
            </a:r>
            <a:r>
              <a:rPr spc="125" dirty="0"/>
              <a:t>D</a:t>
            </a:r>
            <a:r>
              <a:rPr spc="135" dirty="0"/>
              <a:t>E</a:t>
            </a:r>
            <a:r>
              <a:rPr spc="-5" dirty="0"/>
              <a:t>L</a:t>
            </a:r>
            <a:endParaRPr spc="-5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40" dirty="0"/>
              <a:t>By</a:t>
            </a:r>
            <a:r>
              <a:rPr spc="-165" dirty="0"/>
              <a:t> </a:t>
            </a:r>
            <a:r>
              <a:rPr spc="-35" dirty="0"/>
              <a:t>Anil</a:t>
            </a:r>
            <a:r>
              <a:rPr spc="-55" dirty="0"/>
              <a:t> </a:t>
            </a:r>
            <a:r>
              <a:rPr spc="-40" dirty="0"/>
              <a:t>Kumar</a:t>
            </a:r>
            <a:r>
              <a:rPr spc="-175" dirty="0"/>
              <a:t> </a:t>
            </a:r>
            <a:r>
              <a:rPr spc="45" dirty="0"/>
              <a:t>APSSDC</a:t>
            </a:r>
            <a:endParaRPr spc="4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911" y="4652771"/>
            <a:ext cx="388620" cy="3886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7524" y="265303"/>
            <a:ext cx="686752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0" dirty="0"/>
              <a:t>DATA </a:t>
            </a:r>
            <a:r>
              <a:rPr spc="120" dirty="0"/>
              <a:t>CLASSIFICATION </a:t>
            </a:r>
            <a:r>
              <a:rPr spc="70" dirty="0"/>
              <a:t>IN </a:t>
            </a:r>
            <a:r>
              <a:rPr spc="100" dirty="0"/>
              <a:t>REAL</a:t>
            </a:r>
            <a:r>
              <a:rPr spc="450" dirty="0"/>
              <a:t> </a:t>
            </a:r>
            <a:r>
              <a:rPr spc="105" dirty="0"/>
              <a:t>WORLD</a:t>
            </a:r>
            <a:endParaRPr spc="10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40" dirty="0"/>
              <a:t>By</a:t>
            </a:r>
            <a:r>
              <a:rPr spc="-165" dirty="0"/>
              <a:t> </a:t>
            </a:r>
            <a:r>
              <a:rPr spc="-35" dirty="0"/>
              <a:t>Anil</a:t>
            </a:r>
            <a:r>
              <a:rPr spc="-55" dirty="0"/>
              <a:t> </a:t>
            </a:r>
            <a:r>
              <a:rPr spc="-40" dirty="0"/>
              <a:t>Kumar</a:t>
            </a:r>
            <a:r>
              <a:rPr spc="-175" dirty="0"/>
              <a:t> </a:t>
            </a:r>
            <a:r>
              <a:rPr spc="45" dirty="0"/>
              <a:t>APSSDC</a:t>
            </a:r>
            <a:endParaRPr spc="4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1017524" y="1661286"/>
            <a:ext cx="6135370" cy="191452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770"/>
              </a:spcBef>
              <a:buClr>
                <a:srgbClr val="2A1A00"/>
              </a:buClr>
              <a:buFont typeface="Arial" panose="020B0604020202020204"/>
              <a:buChar char="•"/>
              <a:tabLst>
                <a:tab pos="185420" algn="l"/>
              </a:tabLst>
            </a:pPr>
            <a:r>
              <a:rPr sz="1500" spc="-11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Labeled, </a:t>
            </a:r>
            <a:r>
              <a:rPr sz="1500" spc="-4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non </a:t>
            </a:r>
            <a:r>
              <a:rPr sz="1500" spc="-11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labeled </a:t>
            </a:r>
            <a:r>
              <a:rPr sz="1500" spc="2520" dirty="0">
                <a:solidFill>
                  <a:srgbClr val="585858"/>
                </a:solidFill>
                <a:latin typeface="Wingdings" panose="05000000000000000000"/>
                <a:cs typeface="Wingdings" panose="05000000000000000000"/>
              </a:rPr>
              <a:t>→</a:t>
            </a:r>
            <a:r>
              <a:rPr sz="1500" spc="-30" dirty="0">
                <a:solidFill>
                  <a:srgbClr val="585858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500" spc="-5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Data</a:t>
            </a:r>
            <a:endParaRPr sz="1500">
              <a:latin typeface="Trebuchet MS" panose="020B0603020202020204"/>
              <a:cs typeface="Trebuchet MS" panose="020B0603020202020204"/>
            </a:endParaRPr>
          </a:p>
          <a:p>
            <a:pPr marL="184785" indent="-172720">
              <a:lnSpc>
                <a:spcPct val="100000"/>
              </a:lnSpc>
              <a:spcBef>
                <a:spcPts val="675"/>
              </a:spcBef>
              <a:buClr>
                <a:srgbClr val="2A1A00"/>
              </a:buClr>
              <a:buFont typeface="Arial" panose="020B0604020202020204"/>
              <a:buChar char="•"/>
              <a:tabLst>
                <a:tab pos="185420" algn="l"/>
              </a:tabLst>
            </a:pPr>
            <a:r>
              <a:rPr sz="1500" spc="-8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Categorical, </a:t>
            </a:r>
            <a:r>
              <a:rPr sz="1500" spc="-6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Numerical </a:t>
            </a:r>
            <a:r>
              <a:rPr sz="1500" spc="2520" dirty="0">
                <a:solidFill>
                  <a:srgbClr val="585858"/>
                </a:solidFill>
                <a:latin typeface="Wingdings" panose="05000000000000000000"/>
                <a:cs typeface="Wingdings" panose="05000000000000000000"/>
              </a:rPr>
              <a:t>→</a:t>
            </a:r>
            <a:r>
              <a:rPr sz="1500" spc="-40" dirty="0">
                <a:solidFill>
                  <a:srgbClr val="585858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500" spc="-8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stastics</a:t>
            </a:r>
            <a:endParaRPr sz="1500">
              <a:latin typeface="Trebuchet MS" panose="020B0603020202020204"/>
              <a:cs typeface="Trebuchet MS" panose="020B0603020202020204"/>
            </a:endParaRPr>
          </a:p>
          <a:p>
            <a:pPr>
              <a:lnSpc>
                <a:spcPct val="100000"/>
              </a:lnSpc>
              <a:buClr>
                <a:srgbClr val="2A1A00"/>
              </a:buClr>
              <a:buFont typeface="Arial" panose="020B0604020202020204"/>
              <a:buChar char="•"/>
            </a:pPr>
            <a:endParaRPr sz="1700">
              <a:latin typeface="Trebuchet MS" panose="020B0603020202020204"/>
              <a:cs typeface="Trebuchet MS" panose="020B0603020202020204"/>
            </a:endParaRPr>
          </a:p>
          <a:p>
            <a:pPr marL="184785" indent="-172720">
              <a:lnSpc>
                <a:spcPct val="100000"/>
              </a:lnSpc>
              <a:spcBef>
                <a:spcPts val="1195"/>
              </a:spcBef>
              <a:buClr>
                <a:srgbClr val="2A1A00"/>
              </a:buClr>
              <a:buFont typeface="Arial" panose="020B0604020202020204"/>
              <a:buChar char="•"/>
              <a:tabLst>
                <a:tab pos="185420" algn="l"/>
              </a:tabLst>
            </a:pPr>
            <a:r>
              <a:rPr sz="1500" spc="-6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Structures</a:t>
            </a:r>
            <a:r>
              <a:rPr sz="1500" spc="-4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2520" dirty="0">
                <a:solidFill>
                  <a:srgbClr val="585858"/>
                </a:solidFill>
                <a:latin typeface="Wingdings" panose="05000000000000000000"/>
                <a:cs typeface="Wingdings" panose="05000000000000000000"/>
              </a:rPr>
              <a:t>→</a:t>
            </a:r>
            <a:r>
              <a:rPr sz="1500" spc="40" dirty="0">
                <a:solidFill>
                  <a:srgbClr val="585858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500" spc="-114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If</a:t>
            </a:r>
            <a:r>
              <a:rPr sz="1500" spc="-4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1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data</a:t>
            </a:r>
            <a:r>
              <a:rPr sz="1500" spc="-4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7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is</a:t>
            </a:r>
            <a:r>
              <a:rPr sz="1500" spc="-5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11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having</a:t>
            </a:r>
            <a:r>
              <a:rPr sz="1500" spc="-4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6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structure</a:t>
            </a:r>
            <a:r>
              <a:rPr sz="1500" spc="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2520" dirty="0">
                <a:solidFill>
                  <a:srgbClr val="585858"/>
                </a:solidFill>
                <a:latin typeface="Wingdings" panose="05000000000000000000"/>
                <a:cs typeface="Wingdings" panose="05000000000000000000"/>
              </a:rPr>
              <a:t>→</a:t>
            </a:r>
            <a:r>
              <a:rPr sz="1500" spc="30" dirty="0">
                <a:solidFill>
                  <a:srgbClr val="585858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500" spc="-6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CSV,</a:t>
            </a:r>
            <a:r>
              <a:rPr sz="1500" spc="-204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10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Excel,</a:t>
            </a:r>
            <a:r>
              <a:rPr sz="1500" spc="-2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1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DB,</a:t>
            </a:r>
            <a:r>
              <a:rPr sz="1500" spc="-18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5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HTML  </a:t>
            </a:r>
            <a:r>
              <a:rPr sz="1500" spc="-54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Tables,TSV,</a:t>
            </a:r>
            <a:endParaRPr sz="1500">
              <a:latin typeface="Trebuchet MS" panose="020B0603020202020204"/>
              <a:cs typeface="Trebuchet MS" panose="020B0603020202020204"/>
            </a:endParaRPr>
          </a:p>
          <a:p>
            <a:pPr marL="184785" indent="-172720">
              <a:lnSpc>
                <a:spcPct val="100000"/>
              </a:lnSpc>
              <a:spcBef>
                <a:spcPts val="670"/>
              </a:spcBef>
              <a:buClr>
                <a:srgbClr val="2A1A00"/>
              </a:buClr>
              <a:buFont typeface="Arial" panose="020B0604020202020204"/>
              <a:buChar char="•"/>
              <a:tabLst>
                <a:tab pos="185420" algn="l"/>
              </a:tabLst>
            </a:pPr>
            <a:r>
              <a:rPr sz="1500" spc="-8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Semi-structured,</a:t>
            </a:r>
            <a:r>
              <a:rPr sz="1500" spc="-19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2520" dirty="0">
                <a:solidFill>
                  <a:srgbClr val="585858"/>
                </a:solidFill>
                <a:latin typeface="Wingdings" panose="05000000000000000000"/>
                <a:cs typeface="Wingdings" panose="05000000000000000000"/>
              </a:rPr>
              <a:t>→</a:t>
            </a:r>
            <a:r>
              <a:rPr sz="1500" spc="35" dirty="0">
                <a:solidFill>
                  <a:srgbClr val="585858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500" spc="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XML,</a:t>
            </a:r>
            <a:r>
              <a:rPr sz="1500" spc="2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3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JSON,</a:t>
            </a:r>
            <a:r>
              <a:rPr sz="1500" spc="-19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39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…</a:t>
            </a:r>
            <a:r>
              <a:rPr sz="1500" spc="-3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8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=</a:t>
            </a:r>
            <a:r>
              <a:rPr sz="1500" spc="-4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1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{‘Key”:</a:t>
            </a:r>
            <a:r>
              <a:rPr sz="1500" spc="-35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11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“Value”}</a:t>
            </a:r>
            <a:endParaRPr sz="1500">
              <a:latin typeface="Trebuchet MS" panose="020B0603020202020204"/>
              <a:cs typeface="Trebuchet MS" panose="020B0603020202020204"/>
            </a:endParaRPr>
          </a:p>
          <a:p>
            <a:pPr marL="184785" indent="-172720">
              <a:lnSpc>
                <a:spcPct val="100000"/>
              </a:lnSpc>
              <a:spcBef>
                <a:spcPts val="685"/>
              </a:spcBef>
              <a:buClr>
                <a:srgbClr val="2A1A00"/>
              </a:buClr>
              <a:buFont typeface="Arial" panose="020B0604020202020204"/>
              <a:buChar char="•"/>
              <a:tabLst>
                <a:tab pos="185420" algn="l"/>
              </a:tabLst>
            </a:pPr>
            <a:r>
              <a:rPr sz="1500" spc="-5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Unstructured</a:t>
            </a:r>
            <a:r>
              <a:rPr sz="1500" spc="-6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2525" dirty="0">
                <a:solidFill>
                  <a:srgbClr val="585858"/>
                </a:solidFill>
                <a:latin typeface="Wingdings" panose="05000000000000000000"/>
                <a:cs typeface="Wingdings" panose="05000000000000000000"/>
              </a:rPr>
              <a:t>→</a:t>
            </a:r>
            <a:r>
              <a:rPr sz="1500" spc="-145" dirty="0">
                <a:solidFill>
                  <a:srgbClr val="585858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500" spc="-10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Text</a:t>
            </a:r>
            <a:r>
              <a:rPr sz="1500" spc="-6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114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Files,</a:t>
            </a:r>
            <a:r>
              <a:rPr sz="1500" spc="-21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10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PPT,Video,</a:t>
            </a:r>
            <a:r>
              <a:rPr sz="1500" spc="-2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7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Images,Word,</a:t>
            </a:r>
            <a:r>
              <a:rPr sz="1500" spc="-35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6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Audio,</a:t>
            </a:r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7524" y="1661286"/>
            <a:ext cx="2418715" cy="159893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770"/>
              </a:spcBef>
              <a:buClr>
                <a:srgbClr val="2A1A00"/>
              </a:buClr>
              <a:buFont typeface="Arial" panose="020B0604020202020204"/>
              <a:buChar char="•"/>
              <a:tabLst>
                <a:tab pos="185420" algn="l"/>
              </a:tabLst>
            </a:pPr>
            <a:r>
              <a:rPr sz="1500" spc="-2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Def</a:t>
            </a:r>
            <a:r>
              <a:rPr sz="1500" spc="-5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4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ML</a:t>
            </a:r>
            <a:endParaRPr sz="1500">
              <a:latin typeface="Trebuchet MS" panose="020B0603020202020204"/>
              <a:cs typeface="Trebuchet MS" panose="020B0603020202020204"/>
            </a:endParaRPr>
          </a:p>
          <a:p>
            <a:pPr marL="184785" indent="-172720">
              <a:lnSpc>
                <a:spcPct val="100000"/>
              </a:lnSpc>
              <a:spcBef>
                <a:spcPts val="675"/>
              </a:spcBef>
              <a:buClr>
                <a:srgbClr val="2A1A00"/>
              </a:buClr>
              <a:buFont typeface="Arial" panose="020B0604020202020204"/>
              <a:buChar char="•"/>
              <a:tabLst>
                <a:tab pos="185420" algn="l"/>
              </a:tabLst>
            </a:pPr>
            <a:r>
              <a:rPr sz="1500" spc="-5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AI, </a:t>
            </a:r>
            <a:r>
              <a:rPr sz="1500" spc="-5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ML,</a:t>
            </a:r>
            <a:r>
              <a:rPr sz="1500" spc="-34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9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DL</a:t>
            </a:r>
            <a:endParaRPr sz="1500">
              <a:latin typeface="Trebuchet MS" panose="020B0603020202020204"/>
              <a:cs typeface="Trebuchet MS" panose="020B0603020202020204"/>
            </a:endParaRPr>
          </a:p>
          <a:p>
            <a:pPr marL="184785" indent="-172720">
              <a:lnSpc>
                <a:spcPct val="100000"/>
              </a:lnSpc>
              <a:spcBef>
                <a:spcPts val="680"/>
              </a:spcBef>
              <a:buClr>
                <a:srgbClr val="2A1A00"/>
              </a:buClr>
              <a:buFont typeface="Arial" panose="020B0604020202020204"/>
              <a:buChar char="•"/>
              <a:tabLst>
                <a:tab pos="185420" algn="l"/>
              </a:tabLst>
            </a:pPr>
            <a:r>
              <a:rPr sz="1500" spc="-7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Classification </a:t>
            </a:r>
            <a:r>
              <a:rPr sz="1500" spc="-8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1500" spc="-2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4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ML</a:t>
            </a:r>
            <a:endParaRPr sz="1500">
              <a:latin typeface="Trebuchet MS" panose="020B0603020202020204"/>
              <a:cs typeface="Trebuchet MS" panose="020B0603020202020204"/>
            </a:endParaRPr>
          </a:p>
          <a:p>
            <a:pPr marL="184785" indent="-172720">
              <a:lnSpc>
                <a:spcPct val="100000"/>
              </a:lnSpc>
              <a:spcBef>
                <a:spcPts val="685"/>
              </a:spcBef>
              <a:buClr>
                <a:srgbClr val="2A1A00"/>
              </a:buClr>
              <a:buFont typeface="Arial" panose="020B0604020202020204"/>
              <a:buChar char="•"/>
              <a:tabLst>
                <a:tab pos="185420" algn="l"/>
              </a:tabLst>
            </a:pPr>
            <a:r>
              <a:rPr sz="1500" spc="-11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Life </a:t>
            </a:r>
            <a:r>
              <a:rPr sz="1500" spc="-4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Cycle </a:t>
            </a:r>
            <a:r>
              <a:rPr sz="1500" spc="-8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150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4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ML</a:t>
            </a:r>
            <a:endParaRPr sz="1500">
              <a:latin typeface="Trebuchet MS" panose="020B0603020202020204"/>
              <a:cs typeface="Trebuchet MS" panose="020B0603020202020204"/>
            </a:endParaRPr>
          </a:p>
          <a:p>
            <a:pPr marL="184785" indent="-172720">
              <a:lnSpc>
                <a:spcPct val="100000"/>
              </a:lnSpc>
              <a:spcBef>
                <a:spcPts val="675"/>
              </a:spcBef>
              <a:buClr>
                <a:srgbClr val="2A1A00"/>
              </a:buClr>
              <a:buFont typeface="Arial" panose="020B0604020202020204"/>
              <a:buChar char="•"/>
              <a:tabLst>
                <a:tab pos="185420" algn="l"/>
              </a:tabLst>
            </a:pPr>
            <a:r>
              <a:rPr sz="1500" spc="-7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Classification </a:t>
            </a:r>
            <a:r>
              <a:rPr sz="1500" spc="-9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real </a:t>
            </a:r>
            <a:r>
              <a:rPr sz="1500" spc="-5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world</a:t>
            </a:r>
            <a:r>
              <a:rPr sz="1500" spc="-2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1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data</a:t>
            </a:r>
            <a:endParaRPr sz="15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40" dirty="0"/>
              <a:t>By</a:t>
            </a:r>
            <a:r>
              <a:rPr spc="-165" dirty="0"/>
              <a:t> </a:t>
            </a:r>
            <a:r>
              <a:rPr spc="-35" dirty="0"/>
              <a:t>Anil</a:t>
            </a:r>
            <a:r>
              <a:rPr spc="-55" dirty="0"/>
              <a:t> </a:t>
            </a:r>
            <a:r>
              <a:rPr spc="-40" dirty="0"/>
              <a:t>Kumar</a:t>
            </a:r>
            <a:r>
              <a:rPr spc="-175" dirty="0"/>
              <a:t> </a:t>
            </a:r>
            <a:r>
              <a:rPr spc="45" dirty="0"/>
              <a:t>APSSDC</a:t>
            </a:r>
            <a:endParaRPr spc="45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664845" cy="5143500"/>
          </a:xfrm>
          <a:custGeom>
            <a:avLst/>
            <a:gdLst/>
            <a:ahLst/>
            <a:cxnLst/>
            <a:rect l="l" t="t" r="r" b="b"/>
            <a:pathLst>
              <a:path w="664845" h="5143500">
                <a:moveTo>
                  <a:pt x="532282" y="0"/>
                </a:moveTo>
                <a:lnTo>
                  <a:pt x="0" y="0"/>
                </a:lnTo>
                <a:lnTo>
                  <a:pt x="0" y="5143499"/>
                </a:lnTo>
                <a:lnTo>
                  <a:pt x="532282" y="5143499"/>
                </a:lnTo>
                <a:lnTo>
                  <a:pt x="533476" y="5092302"/>
                </a:lnTo>
                <a:lnTo>
                  <a:pt x="539432" y="5047058"/>
                </a:lnTo>
                <a:lnTo>
                  <a:pt x="547763" y="5007775"/>
                </a:lnTo>
                <a:lnTo>
                  <a:pt x="558482" y="4973243"/>
                </a:lnTo>
                <a:lnTo>
                  <a:pt x="570395" y="4942281"/>
                </a:lnTo>
                <a:lnTo>
                  <a:pt x="584682" y="4914900"/>
                </a:lnTo>
                <a:lnTo>
                  <a:pt x="613257" y="4857750"/>
                </a:lnTo>
                <a:lnTo>
                  <a:pt x="637070" y="4799406"/>
                </a:lnTo>
                <a:lnTo>
                  <a:pt x="657313" y="4725593"/>
                </a:lnTo>
                <a:lnTo>
                  <a:pt x="662076" y="4680343"/>
                </a:lnTo>
                <a:lnTo>
                  <a:pt x="664464" y="4629150"/>
                </a:lnTo>
                <a:lnTo>
                  <a:pt x="662076" y="4577956"/>
                </a:lnTo>
                <a:lnTo>
                  <a:pt x="657313" y="4532706"/>
                </a:lnTo>
                <a:lnTo>
                  <a:pt x="648982" y="4493425"/>
                </a:lnTo>
                <a:lnTo>
                  <a:pt x="625170" y="4427931"/>
                </a:lnTo>
                <a:lnTo>
                  <a:pt x="584682" y="4343400"/>
                </a:lnTo>
                <a:lnTo>
                  <a:pt x="570395" y="4316018"/>
                </a:lnTo>
                <a:lnTo>
                  <a:pt x="558482" y="4285056"/>
                </a:lnTo>
                <a:lnTo>
                  <a:pt x="547763" y="4250524"/>
                </a:lnTo>
                <a:lnTo>
                  <a:pt x="539432" y="4211243"/>
                </a:lnTo>
                <a:lnTo>
                  <a:pt x="533476" y="4165993"/>
                </a:lnTo>
                <a:lnTo>
                  <a:pt x="532282" y="4114800"/>
                </a:lnTo>
                <a:lnTo>
                  <a:pt x="533476" y="4063606"/>
                </a:lnTo>
                <a:lnTo>
                  <a:pt x="539432" y="4018356"/>
                </a:lnTo>
                <a:lnTo>
                  <a:pt x="547763" y="3979062"/>
                </a:lnTo>
                <a:lnTo>
                  <a:pt x="570395" y="3913581"/>
                </a:lnTo>
                <a:lnTo>
                  <a:pt x="584682" y="3886200"/>
                </a:lnTo>
                <a:lnTo>
                  <a:pt x="613257" y="3829050"/>
                </a:lnTo>
                <a:lnTo>
                  <a:pt x="637070" y="3770756"/>
                </a:lnTo>
                <a:lnTo>
                  <a:pt x="657313" y="3696843"/>
                </a:lnTo>
                <a:lnTo>
                  <a:pt x="662076" y="3651630"/>
                </a:lnTo>
                <a:lnTo>
                  <a:pt x="664464" y="3600450"/>
                </a:lnTo>
                <a:lnTo>
                  <a:pt x="662076" y="3549269"/>
                </a:lnTo>
                <a:lnTo>
                  <a:pt x="657313" y="3504056"/>
                </a:lnTo>
                <a:lnTo>
                  <a:pt x="648982" y="3464687"/>
                </a:lnTo>
                <a:lnTo>
                  <a:pt x="625170" y="3399281"/>
                </a:lnTo>
                <a:lnTo>
                  <a:pt x="584682" y="3314700"/>
                </a:lnTo>
                <a:lnTo>
                  <a:pt x="570395" y="3287268"/>
                </a:lnTo>
                <a:lnTo>
                  <a:pt x="558482" y="3256406"/>
                </a:lnTo>
                <a:lnTo>
                  <a:pt x="547763" y="3221863"/>
                </a:lnTo>
                <a:lnTo>
                  <a:pt x="539432" y="3182493"/>
                </a:lnTo>
                <a:lnTo>
                  <a:pt x="533476" y="3137281"/>
                </a:lnTo>
                <a:lnTo>
                  <a:pt x="532282" y="3086100"/>
                </a:lnTo>
                <a:lnTo>
                  <a:pt x="533476" y="3034919"/>
                </a:lnTo>
                <a:lnTo>
                  <a:pt x="539432" y="2989707"/>
                </a:lnTo>
                <a:lnTo>
                  <a:pt x="547763" y="2950337"/>
                </a:lnTo>
                <a:lnTo>
                  <a:pt x="570395" y="2884932"/>
                </a:lnTo>
                <a:lnTo>
                  <a:pt x="584682" y="2857500"/>
                </a:lnTo>
                <a:lnTo>
                  <a:pt x="613257" y="2800350"/>
                </a:lnTo>
                <a:lnTo>
                  <a:pt x="637070" y="2742057"/>
                </a:lnTo>
                <a:lnTo>
                  <a:pt x="657313" y="2668143"/>
                </a:lnTo>
                <a:lnTo>
                  <a:pt x="662076" y="2622931"/>
                </a:lnTo>
                <a:lnTo>
                  <a:pt x="664464" y="2570607"/>
                </a:lnTo>
                <a:lnTo>
                  <a:pt x="662076" y="2520569"/>
                </a:lnTo>
                <a:lnTo>
                  <a:pt x="657313" y="2475357"/>
                </a:lnTo>
                <a:lnTo>
                  <a:pt x="648982" y="2435987"/>
                </a:lnTo>
                <a:lnTo>
                  <a:pt x="625170" y="2370582"/>
                </a:lnTo>
                <a:lnTo>
                  <a:pt x="584682" y="2286000"/>
                </a:lnTo>
                <a:lnTo>
                  <a:pt x="570395" y="2258568"/>
                </a:lnTo>
                <a:lnTo>
                  <a:pt x="558482" y="2227707"/>
                </a:lnTo>
                <a:lnTo>
                  <a:pt x="547763" y="2193163"/>
                </a:lnTo>
                <a:lnTo>
                  <a:pt x="539432" y="2153793"/>
                </a:lnTo>
                <a:lnTo>
                  <a:pt x="533476" y="2108581"/>
                </a:lnTo>
                <a:lnTo>
                  <a:pt x="532282" y="2057400"/>
                </a:lnTo>
                <a:lnTo>
                  <a:pt x="533476" y="2006219"/>
                </a:lnTo>
                <a:lnTo>
                  <a:pt x="539432" y="1961007"/>
                </a:lnTo>
                <a:lnTo>
                  <a:pt x="547763" y="1921637"/>
                </a:lnTo>
                <a:lnTo>
                  <a:pt x="570395" y="1856232"/>
                </a:lnTo>
                <a:lnTo>
                  <a:pt x="584682" y="1828800"/>
                </a:lnTo>
                <a:lnTo>
                  <a:pt x="613257" y="1771650"/>
                </a:lnTo>
                <a:lnTo>
                  <a:pt x="637070" y="1713357"/>
                </a:lnTo>
                <a:lnTo>
                  <a:pt x="657313" y="1639442"/>
                </a:lnTo>
                <a:lnTo>
                  <a:pt x="662076" y="1594230"/>
                </a:lnTo>
                <a:lnTo>
                  <a:pt x="664464" y="1543050"/>
                </a:lnTo>
                <a:lnTo>
                  <a:pt x="662076" y="1491869"/>
                </a:lnTo>
                <a:lnTo>
                  <a:pt x="657313" y="1446657"/>
                </a:lnTo>
                <a:lnTo>
                  <a:pt x="648982" y="1407287"/>
                </a:lnTo>
                <a:lnTo>
                  <a:pt x="625170" y="1341882"/>
                </a:lnTo>
                <a:lnTo>
                  <a:pt x="584682" y="1257300"/>
                </a:lnTo>
                <a:lnTo>
                  <a:pt x="570395" y="1229867"/>
                </a:lnTo>
                <a:lnTo>
                  <a:pt x="558482" y="1199007"/>
                </a:lnTo>
                <a:lnTo>
                  <a:pt x="547763" y="1164463"/>
                </a:lnTo>
                <a:lnTo>
                  <a:pt x="539432" y="1125092"/>
                </a:lnTo>
                <a:lnTo>
                  <a:pt x="533476" y="1079880"/>
                </a:lnTo>
                <a:lnTo>
                  <a:pt x="532282" y="1028700"/>
                </a:lnTo>
                <a:lnTo>
                  <a:pt x="533476" y="977519"/>
                </a:lnTo>
                <a:lnTo>
                  <a:pt x="539432" y="932307"/>
                </a:lnTo>
                <a:lnTo>
                  <a:pt x="547763" y="892937"/>
                </a:lnTo>
                <a:lnTo>
                  <a:pt x="570395" y="827532"/>
                </a:lnTo>
                <a:lnTo>
                  <a:pt x="584682" y="800100"/>
                </a:lnTo>
                <a:lnTo>
                  <a:pt x="613257" y="742950"/>
                </a:lnTo>
                <a:lnTo>
                  <a:pt x="637070" y="684657"/>
                </a:lnTo>
                <a:lnTo>
                  <a:pt x="657313" y="610742"/>
                </a:lnTo>
                <a:lnTo>
                  <a:pt x="662076" y="565530"/>
                </a:lnTo>
                <a:lnTo>
                  <a:pt x="664464" y="514350"/>
                </a:lnTo>
                <a:lnTo>
                  <a:pt x="662076" y="463169"/>
                </a:lnTo>
                <a:lnTo>
                  <a:pt x="657313" y="417957"/>
                </a:lnTo>
                <a:lnTo>
                  <a:pt x="648982" y="378587"/>
                </a:lnTo>
                <a:lnTo>
                  <a:pt x="625170" y="313182"/>
                </a:lnTo>
                <a:lnTo>
                  <a:pt x="584682" y="228600"/>
                </a:lnTo>
                <a:lnTo>
                  <a:pt x="570395" y="201167"/>
                </a:lnTo>
                <a:lnTo>
                  <a:pt x="558482" y="170307"/>
                </a:lnTo>
                <a:lnTo>
                  <a:pt x="547763" y="135762"/>
                </a:lnTo>
                <a:lnTo>
                  <a:pt x="539432" y="96392"/>
                </a:lnTo>
                <a:lnTo>
                  <a:pt x="533476" y="51180"/>
                </a:lnTo>
                <a:lnTo>
                  <a:pt x="532282" y="0"/>
                </a:lnTo>
                <a:close/>
              </a:path>
            </a:pathLst>
          </a:custGeom>
          <a:solidFill>
            <a:srgbClr val="2A1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932164" y="0"/>
            <a:ext cx="212090" cy="5143500"/>
          </a:xfrm>
          <a:custGeom>
            <a:avLst/>
            <a:gdLst/>
            <a:ahLst/>
            <a:cxnLst/>
            <a:rect l="l" t="t" r="r" b="b"/>
            <a:pathLst>
              <a:path w="212090" h="5143500">
                <a:moveTo>
                  <a:pt x="211835" y="0"/>
                </a:moveTo>
                <a:lnTo>
                  <a:pt x="0" y="0"/>
                </a:lnTo>
                <a:lnTo>
                  <a:pt x="0" y="5143500"/>
                </a:lnTo>
                <a:lnTo>
                  <a:pt x="211835" y="5143500"/>
                </a:lnTo>
                <a:lnTo>
                  <a:pt x="211835" y="0"/>
                </a:lnTo>
                <a:close/>
              </a:path>
            </a:pathLst>
          </a:custGeom>
          <a:solidFill>
            <a:srgbClr val="F8B32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7911" y="4652771"/>
            <a:ext cx="388620" cy="3886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22636" y="718620"/>
            <a:ext cx="7931835" cy="38049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650363" y="102184"/>
            <a:ext cx="4189729" cy="609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800" spc="150" dirty="0"/>
              <a:t>TYPES </a:t>
            </a:r>
            <a:r>
              <a:rPr sz="3800" spc="85" dirty="0"/>
              <a:t>OF</a:t>
            </a:r>
            <a:r>
              <a:rPr sz="3800" spc="360" dirty="0"/>
              <a:t> </a:t>
            </a:r>
            <a:r>
              <a:rPr sz="3800" spc="135" dirty="0"/>
              <a:t>VARIABLES</a:t>
            </a:r>
            <a:endParaRPr sz="3800"/>
          </a:p>
        </p:txBody>
      </p:sp>
      <p:sp>
        <p:nvSpPr>
          <p:cNvPr id="7" name="object 7"/>
          <p:cNvSpPr txBox="1"/>
          <p:nvPr/>
        </p:nvSpPr>
        <p:spPr>
          <a:xfrm>
            <a:off x="871219" y="4683688"/>
            <a:ext cx="4583430" cy="290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5"/>
              </a:lnSpc>
            </a:pPr>
            <a:r>
              <a:rPr sz="1800" u="sng" spc="-13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Trebuchet MS" panose="020B0603020202020204"/>
                <a:cs typeface="Trebuchet MS" panose="020B0603020202020204"/>
                <a:hlinkClick r:id="rId3"/>
              </a:rPr>
              <a:t>https://en.wikipedia.org/wiki/Statistical_data_type</a:t>
            </a:r>
            <a:endParaRPr sz="18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40" dirty="0"/>
              <a:t>By</a:t>
            </a:r>
            <a:r>
              <a:rPr spc="-165" dirty="0"/>
              <a:t> </a:t>
            </a:r>
            <a:r>
              <a:rPr spc="-35" dirty="0"/>
              <a:t>Anil</a:t>
            </a:r>
            <a:r>
              <a:rPr spc="-55" dirty="0"/>
              <a:t> </a:t>
            </a:r>
            <a:r>
              <a:rPr spc="-40" dirty="0"/>
              <a:t>Kumar</a:t>
            </a:r>
            <a:r>
              <a:rPr spc="-175" dirty="0"/>
              <a:t> </a:t>
            </a:r>
            <a:r>
              <a:rPr spc="45" dirty="0"/>
              <a:t>APSSDC</a:t>
            </a:r>
            <a:endParaRPr spc="45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911" y="4652771"/>
            <a:ext cx="388620" cy="3886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3487673" y="1288541"/>
            <a:ext cx="2072639" cy="1045844"/>
            <a:chOff x="3487673" y="1288541"/>
            <a:chExt cx="2072639" cy="1045844"/>
          </a:xfrm>
        </p:grpSpPr>
        <p:sp>
          <p:nvSpPr>
            <p:cNvPr id="4" name="object 4"/>
            <p:cNvSpPr/>
            <p:nvPr/>
          </p:nvSpPr>
          <p:spPr>
            <a:xfrm>
              <a:off x="3487673" y="1288541"/>
              <a:ext cx="2072639" cy="1045844"/>
            </a:xfrm>
            <a:custGeom>
              <a:avLst/>
              <a:gdLst/>
              <a:ahLst/>
              <a:cxnLst/>
              <a:rect l="l" t="t" r="r" b="b"/>
              <a:pathLst>
                <a:path w="2072639" h="1045844">
                  <a:moveTo>
                    <a:pt x="2072639" y="0"/>
                  </a:moveTo>
                  <a:lnTo>
                    <a:pt x="0" y="0"/>
                  </a:lnTo>
                  <a:lnTo>
                    <a:pt x="0" y="1045463"/>
                  </a:lnTo>
                  <a:lnTo>
                    <a:pt x="2072639" y="1045463"/>
                  </a:lnTo>
                  <a:lnTo>
                    <a:pt x="2072639" y="0"/>
                  </a:lnTo>
                  <a:close/>
                </a:path>
              </a:pathLst>
            </a:custGeom>
            <a:solidFill>
              <a:srgbClr val="F8B3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487673" y="1288541"/>
              <a:ext cx="2072639" cy="1045844"/>
            </a:xfrm>
            <a:custGeom>
              <a:avLst/>
              <a:gdLst/>
              <a:ahLst/>
              <a:cxnLst/>
              <a:rect l="l" t="t" r="r" b="b"/>
              <a:pathLst>
                <a:path w="2072639" h="1045844">
                  <a:moveTo>
                    <a:pt x="0" y="995172"/>
                  </a:moveTo>
                  <a:lnTo>
                    <a:pt x="0" y="1045464"/>
                  </a:lnTo>
                  <a:lnTo>
                    <a:pt x="50291" y="1045464"/>
                  </a:lnTo>
                  <a:lnTo>
                    <a:pt x="0" y="995172"/>
                  </a:lnTo>
                  <a:close/>
                </a:path>
                <a:path w="2072639" h="1045844">
                  <a:moveTo>
                    <a:pt x="50291" y="0"/>
                  </a:moveTo>
                  <a:lnTo>
                    <a:pt x="0" y="50292"/>
                  </a:lnTo>
                  <a:lnTo>
                    <a:pt x="0" y="995172"/>
                  </a:lnTo>
                  <a:lnTo>
                    <a:pt x="50291" y="1045464"/>
                  </a:lnTo>
                  <a:lnTo>
                    <a:pt x="50291" y="0"/>
                  </a:lnTo>
                  <a:close/>
                </a:path>
                <a:path w="2072639" h="1045844">
                  <a:moveTo>
                    <a:pt x="2022348" y="995172"/>
                  </a:moveTo>
                  <a:lnTo>
                    <a:pt x="50291" y="995172"/>
                  </a:lnTo>
                  <a:lnTo>
                    <a:pt x="50291" y="1045464"/>
                  </a:lnTo>
                  <a:lnTo>
                    <a:pt x="2022348" y="1045464"/>
                  </a:lnTo>
                  <a:lnTo>
                    <a:pt x="2022348" y="995172"/>
                  </a:lnTo>
                  <a:close/>
                </a:path>
                <a:path w="2072639" h="1045844">
                  <a:moveTo>
                    <a:pt x="2022348" y="0"/>
                  </a:moveTo>
                  <a:lnTo>
                    <a:pt x="2022348" y="1045464"/>
                  </a:lnTo>
                  <a:lnTo>
                    <a:pt x="2072639" y="995172"/>
                  </a:lnTo>
                  <a:lnTo>
                    <a:pt x="2072639" y="50292"/>
                  </a:lnTo>
                  <a:lnTo>
                    <a:pt x="2022348" y="0"/>
                  </a:lnTo>
                  <a:close/>
                </a:path>
                <a:path w="2072639" h="1045844">
                  <a:moveTo>
                    <a:pt x="2072639" y="995172"/>
                  </a:moveTo>
                  <a:lnTo>
                    <a:pt x="2022348" y="1045464"/>
                  </a:lnTo>
                  <a:lnTo>
                    <a:pt x="2072639" y="1045464"/>
                  </a:lnTo>
                  <a:lnTo>
                    <a:pt x="2072639" y="995172"/>
                  </a:lnTo>
                  <a:close/>
                </a:path>
                <a:path w="2072639" h="1045844">
                  <a:moveTo>
                    <a:pt x="50291" y="0"/>
                  </a:moveTo>
                  <a:lnTo>
                    <a:pt x="0" y="0"/>
                  </a:lnTo>
                  <a:lnTo>
                    <a:pt x="0" y="50292"/>
                  </a:lnTo>
                  <a:lnTo>
                    <a:pt x="50291" y="0"/>
                  </a:lnTo>
                  <a:close/>
                </a:path>
                <a:path w="2072639" h="1045844">
                  <a:moveTo>
                    <a:pt x="2022348" y="0"/>
                  </a:moveTo>
                  <a:lnTo>
                    <a:pt x="50291" y="0"/>
                  </a:lnTo>
                  <a:lnTo>
                    <a:pt x="50291" y="50292"/>
                  </a:lnTo>
                  <a:lnTo>
                    <a:pt x="2022348" y="50292"/>
                  </a:lnTo>
                  <a:lnTo>
                    <a:pt x="2022348" y="0"/>
                  </a:lnTo>
                  <a:close/>
                </a:path>
                <a:path w="2072639" h="1045844">
                  <a:moveTo>
                    <a:pt x="2072639" y="0"/>
                  </a:moveTo>
                  <a:lnTo>
                    <a:pt x="2022348" y="0"/>
                  </a:lnTo>
                  <a:lnTo>
                    <a:pt x="2072639" y="50292"/>
                  </a:lnTo>
                  <a:lnTo>
                    <a:pt x="20726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3487673" y="1288541"/>
            <a:ext cx="2072639" cy="1045844"/>
          </a:xfrm>
          <a:prstGeom prst="rect">
            <a:avLst/>
          </a:prstGeom>
        </p:spPr>
        <p:txBody>
          <a:bodyPr vert="horz" wrap="square" lIns="0" tIns="20827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40"/>
              </a:spcBef>
            </a:pPr>
            <a:r>
              <a:rPr sz="2000" b="1" dirty="0">
                <a:latin typeface="Bookman Uralic"/>
                <a:cs typeface="Bookman Uralic"/>
              </a:rPr>
              <a:t>Classical</a:t>
            </a:r>
            <a:endParaRPr sz="2000">
              <a:latin typeface="Bookman Uralic"/>
              <a:cs typeface="Bookman Uralic"/>
            </a:endParaRPr>
          </a:p>
          <a:p>
            <a:pPr algn="ctr">
              <a:lnSpc>
                <a:spcPct val="100000"/>
              </a:lnSpc>
            </a:pPr>
            <a:r>
              <a:rPr sz="2000" b="1" spc="-5" dirty="0">
                <a:latin typeface="Bookman Uralic"/>
                <a:cs typeface="Bookman Uralic"/>
              </a:rPr>
              <a:t>Programming</a:t>
            </a:r>
            <a:endParaRPr sz="2000">
              <a:latin typeface="Bookman Uralic"/>
              <a:cs typeface="Bookman Ural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46910" y="1396745"/>
            <a:ext cx="4985385" cy="908685"/>
          </a:xfrm>
          <a:custGeom>
            <a:avLst/>
            <a:gdLst/>
            <a:ahLst/>
            <a:cxnLst/>
            <a:rect l="l" t="t" r="r" b="b"/>
            <a:pathLst>
              <a:path w="4985384" h="908685">
                <a:moveTo>
                  <a:pt x="1541145" y="757428"/>
                </a:moveTo>
                <a:lnTo>
                  <a:pt x="1239393" y="606552"/>
                </a:lnTo>
                <a:lnTo>
                  <a:pt x="1239393" y="757428"/>
                </a:lnTo>
                <a:lnTo>
                  <a:pt x="0" y="757428"/>
                </a:lnTo>
                <a:lnTo>
                  <a:pt x="0" y="807720"/>
                </a:lnTo>
                <a:lnTo>
                  <a:pt x="1239393" y="807720"/>
                </a:lnTo>
                <a:lnTo>
                  <a:pt x="1239393" y="908304"/>
                </a:lnTo>
                <a:lnTo>
                  <a:pt x="1440548" y="807720"/>
                </a:lnTo>
                <a:lnTo>
                  <a:pt x="1541145" y="757428"/>
                </a:lnTo>
                <a:close/>
              </a:path>
              <a:path w="4985384" h="908685">
                <a:moveTo>
                  <a:pt x="1541145" y="150876"/>
                </a:moveTo>
                <a:lnTo>
                  <a:pt x="1239393" y="0"/>
                </a:lnTo>
                <a:lnTo>
                  <a:pt x="1239393" y="150876"/>
                </a:lnTo>
                <a:lnTo>
                  <a:pt x="0" y="150876"/>
                </a:lnTo>
                <a:lnTo>
                  <a:pt x="0" y="201168"/>
                </a:lnTo>
                <a:lnTo>
                  <a:pt x="1239393" y="201168"/>
                </a:lnTo>
                <a:lnTo>
                  <a:pt x="1239393" y="301752"/>
                </a:lnTo>
                <a:lnTo>
                  <a:pt x="1440561" y="201168"/>
                </a:lnTo>
                <a:lnTo>
                  <a:pt x="1541145" y="150876"/>
                </a:lnTo>
                <a:close/>
              </a:path>
              <a:path w="4985384" h="908685">
                <a:moveTo>
                  <a:pt x="4985004" y="414528"/>
                </a:moveTo>
                <a:lnTo>
                  <a:pt x="4884420" y="364236"/>
                </a:lnTo>
                <a:lnTo>
                  <a:pt x="4683239" y="263652"/>
                </a:lnTo>
                <a:lnTo>
                  <a:pt x="4683239" y="364236"/>
                </a:lnTo>
                <a:lnTo>
                  <a:pt x="3613404" y="364236"/>
                </a:lnTo>
                <a:lnTo>
                  <a:pt x="3613404" y="414528"/>
                </a:lnTo>
                <a:lnTo>
                  <a:pt x="4683239" y="414528"/>
                </a:lnTo>
                <a:lnTo>
                  <a:pt x="4683239" y="565404"/>
                </a:lnTo>
                <a:lnTo>
                  <a:pt x="4985004" y="414528"/>
                </a:lnTo>
                <a:close/>
              </a:path>
            </a:pathLst>
          </a:custGeom>
          <a:solidFill>
            <a:srgbClr val="D26E6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3402329" y="3420617"/>
            <a:ext cx="2072639" cy="1045844"/>
            <a:chOff x="3402329" y="3420617"/>
            <a:chExt cx="2072639" cy="1045844"/>
          </a:xfrm>
        </p:grpSpPr>
        <p:sp>
          <p:nvSpPr>
            <p:cNvPr id="9" name="object 9"/>
            <p:cNvSpPr/>
            <p:nvPr/>
          </p:nvSpPr>
          <p:spPr>
            <a:xfrm>
              <a:off x="3402329" y="3420617"/>
              <a:ext cx="2072639" cy="1045844"/>
            </a:xfrm>
            <a:custGeom>
              <a:avLst/>
              <a:gdLst/>
              <a:ahLst/>
              <a:cxnLst/>
              <a:rect l="l" t="t" r="r" b="b"/>
              <a:pathLst>
                <a:path w="2072639" h="1045845">
                  <a:moveTo>
                    <a:pt x="2072639" y="0"/>
                  </a:moveTo>
                  <a:lnTo>
                    <a:pt x="0" y="0"/>
                  </a:lnTo>
                  <a:lnTo>
                    <a:pt x="0" y="1045463"/>
                  </a:lnTo>
                  <a:lnTo>
                    <a:pt x="2072639" y="1045463"/>
                  </a:lnTo>
                  <a:lnTo>
                    <a:pt x="2072639" y="0"/>
                  </a:lnTo>
                  <a:close/>
                </a:path>
              </a:pathLst>
            </a:custGeom>
            <a:solidFill>
              <a:srgbClr val="46B1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402329" y="3420617"/>
              <a:ext cx="2072639" cy="1045844"/>
            </a:xfrm>
            <a:custGeom>
              <a:avLst/>
              <a:gdLst/>
              <a:ahLst/>
              <a:cxnLst/>
              <a:rect l="l" t="t" r="r" b="b"/>
              <a:pathLst>
                <a:path w="2072639" h="1045845">
                  <a:moveTo>
                    <a:pt x="0" y="995171"/>
                  </a:moveTo>
                  <a:lnTo>
                    <a:pt x="0" y="1045463"/>
                  </a:lnTo>
                  <a:lnTo>
                    <a:pt x="50292" y="1045463"/>
                  </a:lnTo>
                  <a:lnTo>
                    <a:pt x="0" y="995171"/>
                  </a:lnTo>
                  <a:close/>
                </a:path>
                <a:path w="2072639" h="1045845">
                  <a:moveTo>
                    <a:pt x="50292" y="0"/>
                  </a:moveTo>
                  <a:lnTo>
                    <a:pt x="0" y="50291"/>
                  </a:lnTo>
                  <a:lnTo>
                    <a:pt x="0" y="995171"/>
                  </a:lnTo>
                  <a:lnTo>
                    <a:pt x="50292" y="1045463"/>
                  </a:lnTo>
                  <a:lnTo>
                    <a:pt x="50292" y="0"/>
                  </a:lnTo>
                  <a:close/>
                </a:path>
                <a:path w="2072639" h="1045845">
                  <a:moveTo>
                    <a:pt x="2022348" y="995171"/>
                  </a:moveTo>
                  <a:lnTo>
                    <a:pt x="50292" y="995171"/>
                  </a:lnTo>
                  <a:lnTo>
                    <a:pt x="50292" y="1045463"/>
                  </a:lnTo>
                  <a:lnTo>
                    <a:pt x="2022348" y="1045463"/>
                  </a:lnTo>
                  <a:lnTo>
                    <a:pt x="2022348" y="995171"/>
                  </a:lnTo>
                  <a:close/>
                </a:path>
                <a:path w="2072639" h="1045845">
                  <a:moveTo>
                    <a:pt x="2022348" y="0"/>
                  </a:moveTo>
                  <a:lnTo>
                    <a:pt x="2022348" y="1045463"/>
                  </a:lnTo>
                  <a:lnTo>
                    <a:pt x="2072640" y="995171"/>
                  </a:lnTo>
                  <a:lnTo>
                    <a:pt x="2072640" y="50291"/>
                  </a:lnTo>
                  <a:lnTo>
                    <a:pt x="2022348" y="0"/>
                  </a:lnTo>
                  <a:close/>
                </a:path>
                <a:path w="2072639" h="1045845">
                  <a:moveTo>
                    <a:pt x="2072640" y="995171"/>
                  </a:moveTo>
                  <a:lnTo>
                    <a:pt x="2022348" y="1045463"/>
                  </a:lnTo>
                  <a:lnTo>
                    <a:pt x="2072640" y="1045463"/>
                  </a:lnTo>
                  <a:lnTo>
                    <a:pt x="2072640" y="995171"/>
                  </a:lnTo>
                  <a:close/>
                </a:path>
                <a:path w="2072639" h="1045845">
                  <a:moveTo>
                    <a:pt x="50292" y="0"/>
                  </a:moveTo>
                  <a:lnTo>
                    <a:pt x="0" y="0"/>
                  </a:lnTo>
                  <a:lnTo>
                    <a:pt x="0" y="50291"/>
                  </a:lnTo>
                  <a:lnTo>
                    <a:pt x="50292" y="0"/>
                  </a:lnTo>
                  <a:close/>
                </a:path>
                <a:path w="2072639" h="1045845">
                  <a:moveTo>
                    <a:pt x="2022348" y="0"/>
                  </a:moveTo>
                  <a:lnTo>
                    <a:pt x="50292" y="0"/>
                  </a:lnTo>
                  <a:lnTo>
                    <a:pt x="50292" y="50291"/>
                  </a:lnTo>
                  <a:lnTo>
                    <a:pt x="2022348" y="50291"/>
                  </a:lnTo>
                  <a:lnTo>
                    <a:pt x="2022348" y="0"/>
                  </a:lnTo>
                  <a:close/>
                </a:path>
                <a:path w="2072639" h="1045845">
                  <a:moveTo>
                    <a:pt x="2072640" y="0"/>
                  </a:moveTo>
                  <a:lnTo>
                    <a:pt x="2022348" y="0"/>
                  </a:lnTo>
                  <a:lnTo>
                    <a:pt x="2072640" y="50291"/>
                  </a:lnTo>
                  <a:lnTo>
                    <a:pt x="20726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3402329" y="3420617"/>
            <a:ext cx="2072639" cy="1045844"/>
          </a:xfrm>
          <a:prstGeom prst="rect">
            <a:avLst/>
          </a:prstGeom>
        </p:spPr>
        <p:txBody>
          <a:bodyPr vert="horz" wrap="square" lIns="0" tIns="209550" rIns="0" bIns="0" rtlCol="0">
            <a:spAutoFit/>
          </a:bodyPr>
          <a:lstStyle/>
          <a:p>
            <a:pPr marL="454660" marR="447675" indent="19685">
              <a:lnSpc>
                <a:spcPct val="100000"/>
              </a:lnSpc>
              <a:spcBef>
                <a:spcPts val="1650"/>
              </a:spcBef>
            </a:pPr>
            <a:r>
              <a:rPr sz="2000" b="1" dirty="0">
                <a:latin typeface="Bookman Uralic"/>
                <a:cs typeface="Bookman Uralic"/>
              </a:rPr>
              <a:t>Machine  </a:t>
            </a:r>
            <a:r>
              <a:rPr sz="2000" b="1" spc="-5" dirty="0">
                <a:latin typeface="Bookman Uralic"/>
                <a:cs typeface="Bookman Uralic"/>
              </a:rPr>
              <a:t>Lea</a:t>
            </a:r>
            <a:r>
              <a:rPr sz="2000" b="1" dirty="0">
                <a:latin typeface="Bookman Uralic"/>
                <a:cs typeface="Bookman Uralic"/>
              </a:rPr>
              <a:t>r</a:t>
            </a:r>
            <a:r>
              <a:rPr sz="2000" b="1" spc="-5" dirty="0">
                <a:latin typeface="Bookman Uralic"/>
                <a:cs typeface="Bookman Uralic"/>
              </a:rPr>
              <a:t>ni</a:t>
            </a:r>
            <a:r>
              <a:rPr sz="2000" b="1" spc="5" dirty="0">
                <a:latin typeface="Bookman Uralic"/>
                <a:cs typeface="Bookman Uralic"/>
              </a:rPr>
              <a:t>n</a:t>
            </a:r>
            <a:r>
              <a:rPr sz="2000" b="1" dirty="0">
                <a:latin typeface="Bookman Uralic"/>
                <a:cs typeface="Bookman Uralic"/>
              </a:rPr>
              <a:t>g</a:t>
            </a:r>
            <a:endParaRPr sz="2000">
              <a:latin typeface="Bookman Uralic"/>
              <a:cs typeface="Bookman Ural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860804" y="3528821"/>
            <a:ext cx="4986020" cy="930910"/>
          </a:xfrm>
          <a:custGeom>
            <a:avLst/>
            <a:gdLst/>
            <a:ahLst/>
            <a:cxnLst/>
            <a:rect l="l" t="t" r="r" b="b"/>
            <a:pathLst>
              <a:path w="4986020" h="930910">
                <a:moveTo>
                  <a:pt x="1541145" y="756666"/>
                </a:moveTo>
                <a:lnTo>
                  <a:pt x="1193673" y="582930"/>
                </a:lnTo>
                <a:lnTo>
                  <a:pt x="1193673" y="756666"/>
                </a:lnTo>
                <a:lnTo>
                  <a:pt x="0" y="756666"/>
                </a:lnTo>
                <a:lnTo>
                  <a:pt x="0" y="814578"/>
                </a:lnTo>
                <a:lnTo>
                  <a:pt x="1193673" y="814578"/>
                </a:lnTo>
                <a:lnTo>
                  <a:pt x="1193673" y="930402"/>
                </a:lnTo>
                <a:lnTo>
                  <a:pt x="1425321" y="814578"/>
                </a:lnTo>
                <a:lnTo>
                  <a:pt x="1541145" y="756666"/>
                </a:lnTo>
                <a:close/>
              </a:path>
              <a:path w="4986020" h="930910">
                <a:moveTo>
                  <a:pt x="1541907" y="150876"/>
                </a:moveTo>
                <a:lnTo>
                  <a:pt x="1240155" y="0"/>
                </a:lnTo>
                <a:lnTo>
                  <a:pt x="1240155" y="150876"/>
                </a:lnTo>
                <a:lnTo>
                  <a:pt x="762" y="150876"/>
                </a:lnTo>
                <a:lnTo>
                  <a:pt x="762" y="201168"/>
                </a:lnTo>
                <a:lnTo>
                  <a:pt x="1240155" y="201168"/>
                </a:lnTo>
                <a:lnTo>
                  <a:pt x="1240155" y="301752"/>
                </a:lnTo>
                <a:lnTo>
                  <a:pt x="1441323" y="201168"/>
                </a:lnTo>
                <a:lnTo>
                  <a:pt x="1541907" y="150876"/>
                </a:lnTo>
                <a:close/>
              </a:path>
              <a:path w="4986020" h="930910">
                <a:moveTo>
                  <a:pt x="4985766" y="414528"/>
                </a:moveTo>
                <a:lnTo>
                  <a:pt x="4885182" y="364236"/>
                </a:lnTo>
                <a:lnTo>
                  <a:pt x="4684014" y="263652"/>
                </a:lnTo>
                <a:lnTo>
                  <a:pt x="4684014" y="364236"/>
                </a:lnTo>
                <a:lnTo>
                  <a:pt x="3614166" y="364236"/>
                </a:lnTo>
                <a:lnTo>
                  <a:pt x="3614166" y="414528"/>
                </a:lnTo>
                <a:lnTo>
                  <a:pt x="4684014" y="414528"/>
                </a:lnTo>
                <a:lnTo>
                  <a:pt x="4684014" y="565404"/>
                </a:lnTo>
                <a:lnTo>
                  <a:pt x="4985766" y="4145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237894" y="1362532"/>
            <a:ext cx="6375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Bookman Uralic"/>
                <a:cs typeface="Bookman Uralic"/>
              </a:rPr>
              <a:t>Data</a:t>
            </a:r>
            <a:endParaRPr sz="2000">
              <a:latin typeface="Bookman Uralic"/>
              <a:cs typeface="Bookman Uralic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40" dirty="0"/>
              <a:t>By</a:t>
            </a:r>
            <a:r>
              <a:rPr spc="-165" dirty="0"/>
              <a:t> </a:t>
            </a:r>
            <a:r>
              <a:rPr spc="-35" dirty="0"/>
              <a:t>Anil</a:t>
            </a:r>
            <a:r>
              <a:rPr spc="-55" dirty="0"/>
              <a:t> </a:t>
            </a:r>
            <a:r>
              <a:rPr spc="-40" dirty="0"/>
              <a:t>Kumar</a:t>
            </a:r>
            <a:r>
              <a:rPr spc="-175" dirty="0"/>
              <a:t> </a:t>
            </a:r>
            <a:r>
              <a:rPr spc="45" dirty="0"/>
              <a:t>APSSDC</a:t>
            </a:r>
            <a:endParaRPr spc="45" dirty="0"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14" name="object 14"/>
          <p:cNvSpPr txBox="1"/>
          <p:nvPr/>
        </p:nvSpPr>
        <p:spPr>
          <a:xfrm>
            <a:off x="1176934" y="1959940"/>
            <a:ext cx="75882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Bookman Uralic"/>
                <a:cs typeface="Bookman Uralic"/>
              </a:rPr>
              <a:t>R</a:t>
            </a:r>
            <a:r>
              <a:rPr sz="2000" b="1" spc="-10" dirty="0">
                <a:latin typeface="Bookman Uralic"/>
                <a:cs typeface="Bookman Uralic"/>
              </a:rPr>
              <a:t>u</a:t>
            </a:r>
            <a:r>
              <a:rPr sz="2000" b="1" dirty="0">
                <a:latin typeface="Bookman Uralic"/>
                <a:cs typeface="Bookman Uralic"/>
              </a:rPr>
              <a:t>les</a:t>
            </a:r>
            <a:endParaRPr sz="2000">
              <a:latin typeface="Bookman Uralic"/>
              <a:cs typeface="Bookman Ural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28433" y="1617421"/>
            <a:ext cx="111633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latin typeface="Bookman Uralic"/>
                <a:cs typeface="Bookman Uralic"/>
              </a:rPr>
              <a:t>Answe</a:t>
            </a:r>
            <a:r>
              <a:rPr sz="2000" b="1" dirty="0">
                <a:latin typeface="Bookman Uralic"/>
                <a:cs typeface="Bookman Uralic"/>
              </a:rPr>
              <a:t>rs</a:t>
            </a:r>
            <a:endParaRPr sz="2000">
              <a:latin typeface="Bookman Uralic"/>
              <a:cs typeface="Bookman Ural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52550" y="3492753"/>
            <a:ext cx="6369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Bookman Uralic"/>
                <a:cs typeface="Bookman Uralic"/>
              </a:rPr>
              <a:t>Data</a:t>
            </a:r>
            <a:endParaRPr sz="2000">
              <a:latin typeface="Bookman Uralic"/>
              <a:cs typeface="Bookman Ural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40765" y="4090212"/>
            <a:ext cx="11163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Bookman Uralic"/>
                <a:cs typeface="Bookman Uralic"/>
              </a:rPr>
              <a:t>Answers</a:t>
            </a:r>
            <a:endParaRPr sz="2000">
              <a:latin typeface="Bookman Uralic"/>
              <a:cs typeface="Bookman Ural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73569" y="3747617"/>
            <a:ext cx="7588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Bookman Uralic"/>
                <a:cs typeface="Bookman Uralic"/>
              </a:rPr>
              <a:t>Rules</a:t>
            </a:r>
            <a:endParaRPr sz="2000">
              <a:latin typeface="Bookman Uralic"/>
              <a:cs typeface="Bookman Uralic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2748280" marR="5080" indent="-2736215">
              <a:lnSpc>
                <a:spcPts val="3670"/>
              </a:lnSpc>
              <a:spcBef>
                <a:spcPts val="560"/>
              </a:spcBef>
            </a:pPr>
            <a:r>
              <a:rPr spc="130" dirty="0"/>
              <a:t>CLASSICAL </a:t>
            </a:r>
            <a:r>
              <a:rPr spc="125" dirty="0"/>
              <a:t>PROGRAMMING </a:t>
            </a:r>
            <a:r>
              <a:rPr spc="65" dirty="0"/>
              <a:t>VS </a:t>
            </a:r>
            <a:r>
              <a:rPr spc="120" dirty="0"/>
              <a:t>MACHINE  </a:t>
            </a:r>
            <a:r>
              <a:rPr spc="114" dirty="0"/>
              <a:t>LEARNING</a:t>
            </a:r>
            <a:endParaRPr spc="114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911" y="4652771"/>
            <a:ext cx="388620" cy="3886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3487673" y="1288541"/>
            <a:ext cx="2072639" cy="1045844"/>
            <a:chOff x="3487673" y="1288541"/>
            <a:chExt cx="2072639" cy="1045844"/>
          </a:xfrm>
        </p:grpSpPr>
        <p:sp>
          <p:nvSpPr>
            <p:cNvPr id="4" name="object 4"/>
            <p:cNvSpPr/>
            <p:nvPr/>
          </p:nvSpPr>
          <p:spPr>
            <a:xfrm>
              <a:off x="3487673" y="1288541"/>
              <a:ext cx="2072639" cy="1045844"/>
            </a:xfrm>
            <a:custGeom>
              <a:avLst/>
              <a:gdLst/>
              <a:ahLst/>
              <a:cxnLst/>
              <a:rect l="l" t="t" r="r" b="b"/>
              <a:pathLst>
                <a:path w="2072639" h="1045844">
                  <a:moveTo>
                    <a:pt x="2072639" y="0"/>
                  </a:moveTo>
                  <a:lnTo>
                    <a:pt x="0" y="0"/>
                  </a:lnTo>
                  <a:lnTo>
                    <a:pt x="0" y="1045463"/>
                  </a:lnTo>
                  <a:lnTo>
                    <a:pt x="2072639" y="1045463"/>
                  </a:lnTo>
                  <a:lnTo>
                    <a:pt x="2072639" y="0"/>
                  </a:lnTo>
                  <a:close/>
                </a:path>
              </a:pathLst>
            </a:custGeom>
            <a:solidFill>
              <a:srgbClr val="F8B3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487673" y="1288541"/>
              <a:ext cx="2072639" cy="1045844"/>
            </a:xfrm>
            <a:custGeom>
              <a:avLst/>
              <a:gdLst/>
              <a:ahLst/>
              <a:cxnLst/>
              <a:rect l="l" t="t" r="r" b="b"/>
              <a:pathLst>
                <a:path w="2072639" h="1045844">
                  <a:moveTo>
                    <a:pt x="0" y="995172"/>
                  </a:moveTo>
                  <a:lnTo>
                    <a:pt x="0" y="1045464"/>
                  </a:lnTo>
                  <a:lnTo>
                    <a:pt x="50291" y="1045464"/>
                  </a:lnTo>
                  <a:lnTo>
                    <a:pt x="0" y="995172"/>
                  </a:lnTo>
                  <a:close/>
                </a:path>
                <a:path w="2072639" h="1045844">
                  <a:moveTo>
                    <a:pt x="50291" y="0"/>
                  </a:moveTo>
                  <a:lnTo>
                    <a:pt x="0" y="50292"/>
                  </a:lnTo>
                  <a:lnTo>
                    <a:pt x="0" y="995172"/>
                  </a:lnTo>
                  <a:lnTo>
                    <a:pt x="50291" y="1045464"/>
                  </a:lnTo>
                  <a:lnTo>
                    <a:pt x="50291" y="0"/>
                  </a:lnTo>
                  <a:close/>
                </a:path>
                <a:path w="2072639" h="1045844">
                  <a:moveTo>
                    <a:pt x="2022348" y="995172"/>
                  </a:moveTo>
                  <a:lnTo>
                    <a:pt x="50291" y="995172"/>
                  </a:lnTo>
                  <a:lnTo>
                    <a:pt x="50291" y="1045464"/>
                  </a:lnTo>
                  <a:lnTo>
                    <a:pt x="2022348" y="1045464"/>
                  </a:lnTo>
                  <a:lnTo>
                    <a:pt x="2022348" y="995172"/>
                  </a:lnTo>
                  <a:close/>
                </a:path>
                <a:path w="2072639" h="1045844">
                  <a:moveTo>
                    <a:pt x="2022348" y="0"/>
                  </a:moveTo>
                  <a:lnTo>
                    <a:pt x="2022348" y="1045464"/>
                  </a:lnTo>
                  <a:lnTo>
                    <a:pt x="2072639" y="995172"/>
                  </a:lnTo>
                  <a:lnTo>
                    <a:pt x="2072639" y="50292"/>
                  </a:lnTo>
                  <a:lnTo>
                    <a:pt x="2022348" y="0"/>
                  </a:lnTo>
                  <a:close/>
                </a:path>
                <a:path w="2072639" h="1045844">
                  <a:moveTo>
                    <a:pt x="2072639" y="995172"/>
                  </a:moveTo>
                  <a:lnTo>
                    <a:pt x="2022348" y="1045464"/>
                  </a:lnTo>
                  <a:lnTo>
                    <a:pt x="2072639" y="1045464"/>
                  </a:lnTo>
                  <a:lnTo>
                    <a:pt x="2072639" y="995172"/>
                  </a:lnTo>
                  <a:close/>
                </a:path>
                <a:path w="2072639" h="1045844">
                  <a:moveTo>
                    <a:pt x="50291" y="0"/>
                  </a:moveTo>
                  <a:lnTo>
                    <a:pt x="0" y="0"/>
                  </a:lnTo>
                  <a:lnTo>
                    <a:pt x="0" y="50292"/>
                  </a:lnTo>
                  <a:lnTo>
                    <a:pt x="50291" y="0"/>
                  </a:lnTo>
                  <a:close/>
                </a:path>
                <a:path w="2072639" h="1045844">
                  <a:moveTo>
                    <a:pt x="2022348" y="0"/>
                  </a:moveTo>
                  <a:lnTo>
                    <a:pt x="50291" y="0"/>
                  </a:lnTo>
                  <a:lnTo>
                    <a:pt x="50291" y="50292"/>
                  </a:lnTo>
                  <a:lnTo>
                    <a:pt x="2022348" y="50292"/>
                  </a:lnTo>
                  <a:lnTo>
                    <a:pt x="2022348" y="0"/>
                  </a:lnTo>
                  <a:close/>
                </a:path>
                <a:path w="2072639" h="1045844">
                  <a:moveTo>
                    <a:pt x="2072639" y="0"/>
                  </a:moveTo>
                  <a:lnTo>
                    <a:pt x="2022348" y="0"/>
                  </a:lnTo>
                  <a:lnTo>
                    <a:pt x="2072639" y="50292"/>
                  </a:lnTo>
                  <a:lnTo>
                    <a:pt x="20726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3487673" y="1288541"/>
            <a:ext cx="2072639" cy="1045844"/>
          </a:xfrm>
          <a:prstGeom prst="rect">
            <a:avLst/>
          </a:prstGeom>
        </p:spPr>
        <p:txBody>
          <a:bodyPr vert="horz" wrap="square" lIns="0" tIns="20827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40"/>
              </a:spcBef>
            </a:pPr>
            <a:r>
              <a:rPr sz="2000" b="1" dirty="0">
                <a:latin typeface="Bookman Uralic"/>
                <a:cs typeface="Bookman Uralic"/>
              </a:rPr>
              <a:t>Classical</a:t>
            </a:r>
            <a:endParaRPr sz="2000">
              <a:latin typeface="Bookman Uralic"/>
              <a:cs typeface="Bookman Uralic"/>
            </a:endParaRPr>
          </a:p>
          <a:p>
            <a:pPr algn="ctr">
              <a:lnSpc>
                <a:spcPct val="100000"/>
              </a:lnSpc>
            </a:pPr>
            <a:r>
              <a:rPr sz="2000" b="1" spc="-5" dirty="0">
                <a:latin typeface="Bookman Uralic"/>
                <a:cs typeface="Bookman Uralic"/>
              </a:rPr>
              <a:t>Programming</a:t>
            </a:r>
            <a:endParaRPr sz="2000">
              <a:latin typeface="Bookman Uralic"/>
              <a:cs typeface="Bookman Ural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46910" y="1396745"/>
            <a:ext cx="4985385" cy="908685"/>
          </a:xfrm>
          <a:custGeom>
            <a:avLst/>
            <a:gdLst/>
            <a:ahLst/>
            <a:cxnLst/>
            <a:rect l="l" t="t" r="r" b="b"/>
            <a:pathLst>
              <a:path w="4985384" h="908685">
                <a:moveTo>
                  <a:pt x="1541145" y="757428"/>
                </a:moveTo>
                <a:lnTo>
                  <a:pt x="1239393" y="606552"/>
                </a:lnTo>
                <a:lnTo>
                  <a:pt x="1239393" y="757428"/>
                </a:lnTo>
                <a:lnTo>
                  <a:pt x="0" y="757428"/>
                </a:lnTo>
                <a:lnTo>
                  <a:pt x="0" y="807720"/>
                </a:lnTo>
                <a:lnTo>
                  <a:pt x="1239393" y="807720"/>
                </a:lnTo>
                <a:lnTo>
                  <a:pt x="1239393" y="908304"/>
                </a:lnTo>
                <a:lnTo>
                  <a:pt x="1440548" y="807720"/>
                </a:lnTo>
                <a:lnTo>
                  <a:pt x="1541145" y="757428"/>
                </a:lnTo>
                <a:close/>
              </a:path>
              <a:path w="4985384" h="908685">
                <a:moveTo>
                  <a:pt x="1541145" y="150876"/>
                </a:moveTo>
                <a:lnTo>
                  <a:pt x="1239393" y="0"/>
                </a:lnTo>
                <a:lnTo>
                  <a:pt x="1239393" y="150876"/>
                </a:lnTo>
                <a:lnTo>
                  <a:pt x="0" y="150876"/>
                </a:lnTo>
                <a:lnTo>
                  <a:pt x="0" y="201168"/>
                </a:lnTo>
                <a:lnTo>
                  <a:pt x="1239393" y="201168"/>
                </a:lnTo>
                <a:lnTo>
                  <a:pt x="1239393" y="301752"/>
                </a:lnTo>
                <a:lnTo>
                  <a:pt x="1440561" y="201168"/>
                </a:lnTo>
                <a:lnTo>
                  <a:pt x="1541145" y="150876"/>
                </a:lnTo>
                <a:close/>
              </a:path>
              <a:path w="4985384" h="908685">
                <a:moveTo>
                  <a:pt x="4985004" y="414528"/>
                </a:moveTo>
                <a:lnTo>
                  <a:pt x="4884420" y="364236"/>
                </a:lnTo>
                <a:lnTo>
                  <a:pt x="4683239" y="263652"/>
                </a:lnTo>
                <a:lnTo>
                  <a:pt x="4683239" y="364236"/>
                </a:lnTo>
                <a:lnTo>
                  <a:pt x="3613404" y="364236"/>
                </a:lnTo>
                <a:lnTo>
                  <a:pt x="3613404" y="414528"/>
                </a:lnTo>
                <a:lnTo>
                  <a:pt x="4683239" y="414528"/>
                </a:lnTo>
                <a:lnTo>
                  <a:pt x="4683239" y="565404"/>
                </a:lnTo>
                <a:lnTo>
                  <a:pt x="4985004" y="414528"/>
                </a:lnTo>
                <a:close/>
              </a:path>
            </a:pathLst>
          </a:custGeom>
          <a:solidFill>
            <a:srgbClr val="D26E6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3402329" y="3420617"/>
            <a:ext cx="2072639" cy="1045844"/>
            <a:chOff x="3402329" y="3420617"/>
            <a:chExt cx="2072639" cy="1045844"/>
          </a:xfrm>
        </p:grpSpPr>
        <p:sp>
          <p:nvSpPr>
            <p:cNvPr id="9" name="object 9"/>
            <p:cNvSpPr/>
            <p:nvPr/>
          </p:nvSpPr>
          <p:spPr>
            <a:xfrm>
              <a:off x="3402329" y="3420617"/>
              <a:ext cx="2072639" cy="1045844"/>
            </a:xfrm>
            <a:custGeom>
              <a:avLst/>
              <a:gdLst/>
              <a:ahLst/>
              <a:cxnLst/>
              <a:rect l="l" t="t" r="r" b="b"/>
              <a:pathLst>
                <a:path w="2072639" h="1045845">
                  <a:moveTo>
                    <a:pt x="2072639" y="0"/>
                  </a:moveTo>
                  <a:lnTo>
                    <a:pt x="0" y="0"/>
                  </a:lnTo>
                  <a:lnTo>
                    <a:pt x="0" y="1045463"/>
                  </a:lnTo>
                  <a:lnTo>
                    <a:pt x="2072639" y="1045463"/>
                  </a:lnTo>
                  <a:lnTo>
                    <a:pt x="2072639" y="0"/>
                  </a:lnTo>
                  <a:close/>
                </a:path>
              </a:pathLst>
            </a:custGeom>
            <a:solidFill>
              <a:srgbClr val="46B1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402329" y="3420617"/>
              <a:ext cx="2072639" cy="1045844"/>
            </a:xfrm>
            <a:custGeom>
              <a:avLst/>
              <a:gdLst/>
              <a:ahLst/>
              <a:cxnLst/>
              <a:rect l="l" t="t" r="r" b="b"/>
              <a:pathLst>
                <a:path w="2072639" h="1045845">
                  <a:moveTo>
                    <a:pt x="0" y="995171"/>
                  </a:moveTo>
                  <a:lnTo>
                    <a:pt x="0" y="1045463"/>
                  </a:lnTo>
                  <a:lnTo>
                    <a:pt x="50292" y="1045463"/>
                  </a:lnTo>
                  <a:lnTo>
                    <a:pt x="0" y="995171"/>
                  </a:lnTo>
                  <a:close/>
                </a:path>
                <a:path w="2072639" h="1045845">
                  <a:moveTo>
                    <a:pt x="50292" y="0"/>
                  </a:moveTo>
                  <a:lnTo>
                    <a:pt x="0" y="50291"/>
                  </a:lnTo>
                  <a:lnTo>
                    <a:pt x="0" y="995171"/>
                  </a:lnTo>
                  <a:lnTo>
                    <a:pt x="50292" y="1045463"/>
                  </a:lnTo>
                  <a:lnTo>
                    <a:pt x="50292" y="0"/>
                  </a:lnTo>
                  <a:close/>
                </a:path>
                <a:path w="2072639" h="1045845">
                  <a:moveTo>
                    <a:pt x="2022348" y="995171"/>
                  </a:moveTo>
                  <a:lnTo>
                    <a:pt x="50292" y="995171"/>
                  </a:lnTo>
                  <a:lnTo>
                    <a:pt x="50292" y="1045463"/>
                  </a:lnTo>
                  <a:lnTo>
                    <a:pt x="2022348" y="1045463"/>
                  </a:lnTo>
                  <a:lnTo>
                    <a:pt x="2022348" y="995171"/>
                  </a:lnTo>
                  <a:close/>
                </a:path>
                <a:path w="2072639" h="1045845">
                  <a:moveTo>
                    <a:pt x="2022348" y="0"/>
                  </a:moveTo>
                  <a:lnTo>
                    <a:pt x="2022348" y="1045463"/>
                  </a:lnTo>
                  <a:lnTo>
                    <a:pt x="2072640" y="995171"/>
                  </a:lnTo>
                  <a:lnTo>
                    <a:pt x="2072640" y="50291"/>
                  </a:lnTo>
                  <a:lnTo>
                    <a:pt x="2022348" y="0"/>
                  </a:lnTo>
                  <a:close/>
                </a:path>
                <a:path w="2072639" h="1045845">
                  <a:moveTo>
                    <a:pt x="2072640" y="995171"/>
                  </a:moveTo>
                  <a:lnTo>
                    <a:pt x="2022348" y="1045463"/>
                  </a:lnTo>
                  <a:lnTo>
                    <a:pt x="2072640" y="1045463"/>
                  </a:lnTo>
                  <a:lnTo>
                    <a:pt x="2072640" y="995171"/>
                  </a:lnTo>
                  <a:close/>
                </a:path>
                <a:path w="2072639" h="1045845">
                  <a:moveTo>
                    <a:pt x="50292" y="0"/>
                  </a:moveTo>
                  <a:lnTo>
                    <a:pt x="0" y="0"/>
                  </a:lnTo>
                  <a:lnTo>
                    <a:pt x="0" y="50291"/>
                  </a:lnTo>
                  <a:lnTo>
                    <a:pt x="50292" y="0"/>
                  </a:lnTo>
                  <a:close/>
                </a:path>
                <a:path w="2072639" h="1045845">
                  <a:moveTo>
                    <a:pt x="2022348" y="0"/>
                  </a:moveTo>
                  <a:lnTo>
                    <a:pt x="50292" y="0"/>
                  </a:lnTo>
                  <a:lnTo>
                    <a:pt x="50292" y="50291"/>
                  </a:lnTo>
                  <a:lnTo>
                    <a:pt x="2022348" y="50291"/>
                  </a:lnTo>
                  <a:lnTo>
                    <a:pt x="2022348" y="0"/>
                  </a:lnTo>
                  <a:close/>
                </a:path>
                <a:path w="2072639" h="1045845">
                  <a:moveTo>
                    <a:pt x="2072640" y="0"/>
                  </a:moveTo>
                  <a:lnTo>
                    <a:pt x="2022348" y="0"/>
                  </a:lnTo>
                  <a:lnTo>
                    <a:pt x="2072640" y="50291"/>
                  </a:lnTo>
                  <a:lnTo>
                    <a:pt x="20726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3402329" y="3420617"/>
            <a:ext cx="2072639" cy="1045844"/>
          </a:xfrm>
          <a:prstGeom prst="rect">
            <a:avLst/>
          </a:prstGeom>
        </p:spPr>
        <p:txBody>
          <a:bodyPr vert="horz" wrap="square" lIns="0" tIns="209550" rIns="0" bIns="0" rtlCol="0">
            <a:spAutoFit/>
          </a:bodyPr>
          <a:lstStyle/>
          <a:p>
            <a:pPr marL="454660" marR="447675" indent="19685">
              <a:lnSpc>
                <a:spcPct val="100000"/>
              </a:lnSpc>
              <a:spcBef>
                <a:spcPts val="1650"/>
              </a:spcBef>
            </a:pPr>
            <a:r>
              <a:rPr sz="2000" b="1" dirty="0">
                <a:latin typeface="Bookman Uralic"/>
                <a:cs typeface="Bookman Uralic"/>
              </a:rPr>
              <a:t>Machine  </a:t>
            </a:r>
            <a:r>
              <a:rPr sz="2000" b="1" spc="-5" dirty="0">
                <a:latin typeface="Bookman Uralic"/>
                <a:cs typeface="Bookman Uralic"/>
              </a:rPr>
              <a:t>Lea</a:t>
            </a:r>
            <a:r>
              <a:rPr sz="2000" b="1" dirty="0">
                <a:latin typeface="Bookman Uralic"/>
                <a:cs typeface="Bookman Uralic"/>
              </a:rPr>
              <a:t>r</a:t>
            </a:r>
            <a:r>
              <a:rPr sz="2000" b="1" spc="-5" dirty="0">
                <a:latin typeface="Bookman Uralic"/>
                <a:cs typeface="Bookman Uralic"/>
              </a:rPr>
              <a:t>ni</a:t>
            </a:r>
            <a:r>
              <a:rPr sz="2000" b="1" spc="5" dirty="0">
                <a:latin typeface="Bookman Uralic"/>
                <a:cs typeface="Bookman Uralic"/>
              </a:rPr>
              <a:t>n</a:t>
            </a:r>
            <a:r>
              <a:rPr sz="2000" b="1" dirty="0">
                <a:latin typeface="Bookman Uralic"/>
                <a:cs typeface="Bookman Uralic"/>
              </a:rPr>
              <a:t>g</a:t>
            </a:r>
            <a:endParaRPr sz="2000">
              <a:latin typeface="Bookman Uralic"/>
              <a:cs typeface="Bookman Ural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860804" y="3528821"/>
            <a:ext cx="4986020" cy="930910"/>
          </a:xfrm>
          <a:custGeom>
            <a:avLst/>
            <a:gdLst/>
            <a:ahLst/>
            <a:cxnLst/>
            <a:rect l="l" t="t" r="r" b="b"/>
            <a:pathLst>
              <a:path w="4986020" h="930910">
                <a:moveTo>
                  <a:pt x="1541145" y="756666"/>
                </a:moveTo>
                <a:lnTo>
                  <a:pt x="1193673" y="582930"/>
                </a:lnTo>
                <a:lnTo>
                  <a:pt x="1193673" y="756666"/>
                </a:lnTo>
                <a:lnTo>
                  <a:pt x="0" y="756666"/>
                </a:lnTo>
                <a:lnTo>
                  <a:pt x="0" y="814578"/>
                </a:lnTo>
                <a:lnTo>
                  <a:pt x="1193673" y="814578"/>
                </a:lnTo>
                <a:lnTo>
                  <a:pt x="1193673" y="930402"/>
                </a:lnTo>
                <a:lnTo>
                  <a:pt x="1425321" y="814578"/>
                </a:lnTo>
                <a:lnTo>
                  <a:pt x="1541145" y="756666"/>
                </a:lnTo>
                <a:close/>
              </a:path>
              <a:path w="4986020" h="930910">
                <a:moveTo>
                  <a:pt x="1541907" y="150876"/>
                </a:moveTo>
                <a:lnTo>
                  <a:pt x="1240155" y="0"/>
                </a:lnTo>
                <a:lnTo>
                  <a:pt x="1240155" y="150876"/>
                </a:lnTo>
                <a:lnTo>
                  <a:pt x="762" y="150876"/>
                </a:lnTo>
                <a:lnTo>
                  <a:pt x="762" y="201168"/>
                </a:lnTo>
                <a:lnTo>
                  <a:pt x="1240155" y="201168"/>
                </a:lnTo>
                <a:lnTo>
                  <a:pt x="1240155" y="301752"/>
                </a:lnTo>
                <a:lnTo>
                  <a:pt x="1441323" y="201168"/>
                </a:lnTo>
                <a:lnTo>
                  <a:pt x="1541907" y="150876"/>
                </a:lnTo>
                <a:close/>
              </a:path>
              <a:path w="4986020" h="930910">
                <a:moveTo>
                  <a:pt x="4985766" y="414528"/>
                </a:moveTo>
                <a:lnTo>
                  <a:pt x="4885182" y="364236"/>
                </a:lnTo>
                <a:lnTo>
                  <a:pt x="4684014" y="263652"/>
                </a:lnTo>
                <a:lnTo>
                  <a:pt x="4684014" y="364236"/>
                </a:lnTo>
                <a:lnTo>
                  <a:pt x="3614166" y="364236"/>
                </a:lnTo>
                <a:lnTo>
                  <a:pt x="3614166" y="414528"/>
                </a:lnTo>
                <a:lnTo>
                  <a:pt x="4684014" y="414528"/>
                </a:lnTo>
                <a:lnTo>
                  <a:pt x="4684014" y="565404"/>
                </a:lnTo>
                <a:lnTo>
                  <a:pt x="4985766" y="4145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256182" y="1362532"/>
            <a:ext cx="60134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latin typeface="Bookman Uralic"/>
                <a:cs typeface="Bookman Uralic"/>
              </a:rPr>
              <a:t>data</a:t>
            </a:r>
            <a:endParaRPr sz="2000">
              <a:latin typeface="Bookman Uralic"/>
              <a:cs typeface="Bookman Uralic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40" dirty="0"/>
              <a:t>By</a:t>
            </a:r>
            <a:r>
              <a:rPr spc="-165" dirty="0"/>
              <a:t> </a:t>
            </a:r>
            <a:r>
              <a:rPr spc="-35" dirty="0"/>
              <a:t>Anil</a:t>
            </a:r>
            <a:r>
              <a:rPr spc="-55" dirty="0"/>
              <a:t> </a:t>
            </a:r>
            <a:r>
              <a:rPr spc="-40" dirty="0"/>
              <a:t>Kumar</a:t>
            </a:r>
            <a:r>
              <a:rPr spc="-175" dirty="0"/>
              <a:t> </a:t>
            </a:r>
            <a:r>
              <a:rPr spc="45" dirty="0"/>
              <a:t>APSSDC</a:t>
            </a:r>
            <a:endParaRPr spc="45" dirty="0"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14" name="object 14"/>
          <p:cNvSpPr txBox="1"/>
          <p:nvPr/>
        </p:nvSpPr>
        <p:spPr>
          <a:xfrm>
            <a:off x="1358264" y="1959940"/>
            <a:ext cx="39751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Bookman Uralic"/>
                <a:cs typeface="Bookman Uralic"/>
              </a:rPr>
              <a:t>rul</a:t>
            </a:r>
            <a:endParaRPr sz="2000">
              <a:latin typeface="Bookman Uralic"/>
              <a:cs typeface="Bookman Ural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47331" y="1617421"/>
            <a:ext cx="47942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latin typeface="Bookman Uralic"/>
                <a:cs typeface="Bookman Uralic"/>
              </a:rPr>
              <a:t>ans</a:t>
            </a:r>
            <a:endParaRPr sz="2000">
              <a:latin typeface="Bookman Uralic"/>
              <a:cs typeface="Bookman Ural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70838" y="3492753"/>
            <a:ext cx="6013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Bookman Uralic"/>
                <a:cs typeface="Bookman Uralic"/>
              </a:rPr>
              <a:t>data</a:t>
            </a:r>
            <a:endParaRPr sz="2000">
              <a:latin typeface="Bookman Uralic"/>
              <a:cs typeface="Bookman Ural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59586" y="4090212"/>
            <a:ext cx="4794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Bookman Uralic"/>
                <a:cs typeface="Bookman Uralic"/>
              </a:rPr>
              <a:t>a</a:t>
            </a:r>
            <a:r>
              <a:rPr sz="2000" b="1" dirty="0">
                <a:latin typeface="Bookman Uralic"/>
                <a:cs typeface="Bookman Uralic"/>
              </a:rPr>
              <a:t>n</a:t>
            </a:r>
            <a:r>
              <a:rPr sz="2000" b="1" dirty="0">
                <a:latin typeface="Bookman Uralic"/>
                <a:cs typeface="Bookman Uralic"/>
              </a:rPr>
              <a:t>s</a:t>
            </a:r>
            <a:endParaRPr sz="2000">
              <a:latin typeface="Bookman Uralic"/>
              <a:cs typeface="Bookman Ural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080250" y="3747617"/>
            <a:ext cx="5448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Bookman Uralic"/>
                <a:cs typeface="Bookman Uralic"/>
              </a:rPr>
              <a:t>rule</a:t>
            </a:r>
            <a:endParaRPr sz="2000">
              <a:latin typeface="Bookman Uralic"/>
              <a:cs typeface="Bookman Uralic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2748280" marR="5080" indent="-2736215">
              <a:lnSpc>
                <a:spcPts val="3670"/>
              </a:lnSpc>
              <a:spcBef>
                <a:spcPts val="560"/>
              </a:spcBef>
            </a:pPr>
            <a:r>
              <a:rPr spc="130" dirty="0"/>
              <a:t>CLASSICAL </a:t>
            </a:r>
            <a:r>
              <a:rPr spc="125" dirty="0"/>
              <a:t>PROGRAMMING </a:t>
            </a:r>
            <a:r>
              <a:rPr spc="65" dirty="0"/>
              <a:t>VS </a:t>
            </a:r>
            <a:r>
              <a:rPr spc="120" dirty="0"/>
              <a:t>MACHINE  </a:t>
            </a:r>
            <a:r>
              <a:rPr spc="114" dirty="0"/>
              <a:t>LEARNING</a:t>
            </a:r>
            <a:endParaRPr spc="114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911" y="4652771"/>
            <a:ext cx="388620" cy="3886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7524" y="257683"/>
            <a:ext cx="4868545" cy="6089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00" spc="114" dirty="0"/>
              <a:t>FEATURES </a:t>
            </a:r>
            <a:r>
              <a:rPr sz="3800" spc="10" dirty="0"/>
              <a:t>/</a:t>
            </a:r>
            <a:r>
              <a:rPr sz="3800" spc="360" dirty="0"/>
              <a:t> </a:t>
            </a:r>
            <a:r>
              <a:rPr sz="3800" spc="125" dirty="0"/>
              <a:t>ATTRIBUTES</a:t>
            </a:r>
            <a:endParaRPr sz="3800"/>
          </a:p>
        </p:txBody>
      </p:sp>
      <p:sp>
        <p:nvSpPr>
          <p:cNvPr id="4" name="object 4"/>
          <p:cNvSpPr txBox="1"/>
          <p:nvPr/>
        </p:nvSpPr>
        <p:spPr>
          <a:xfrm>
            <a:off x="884936" y="1368779"/>
            <a:ext cx="3004820" cy="28435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4785" marR="5080" indent="-172720">
              <a:lnSpc>
                <a:spcPct val="110000"/>
              </a:lnSpc>
              <a:spcBef>
                <a:spcPts val="105"/>
              </a:spcBef>
              <a:buClr>
                <a:srgbClr val="2A1A00"/>
              </a:buClr>
              <a:buFont typeface="Arial" panose="020B0604020202020204"/>
              <a:buChar char="•"/>
              <a:tabLst>
                <a:tab pos="185420" algn="l"/>
              </a:tabLst>
            </a:pPr>
            <a:r>
              <a:rPr sz="2400" b="1" spc="-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Features </a:t>
            </a:r>
            <a:r>
              <a:rPr sz="2400" b="1" spc="1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(aka  </a:t>
            </a:r>
            <a:r>
              <a:rPr sz="2400" b="1" spc="-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attributes) </a:t>
            </a:r>
            <a:r>
              <a:rPr sz="2400" b="1" spc="-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are</a:t>
            </a:r>
            <a:r>
              <a:rPr sz="2400" b="1" spc="-16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b="1" spc="-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used  </a:t>
            </a:r>
            <a:r>
              <a:rPr sz="2400" b="1" spc="4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to </a:t>
            </a:r>
            <a:r>
              <a:rPr sz="2400" b="1" spc="-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train </a:t>
            </a:r>
            <a:r>
              <a:rPr sz="2400" b="1" spc="-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an </a:t>
            </a:r>
            <a:r>
              <a:rPr sz="2400" b="1" spc="24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ML  </a:t>
            </a:r>
            <a:r>
              <a:rPr sz="2400" b="1" spc="-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system. </a:t>
            </a:r>
            <a:r>
              <a:rPr sz="2400" spc="-10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They </a:t>
            </a:r>
            <a:r>
              <a:rPr sz="2400" spc="-15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are </a:t>
            </a:r>
            <a:r>
              <a:rPr sz="2400" spc="-14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the  </a:t>
            </a:r>
            <a:r>
              <a:rPr sz="2400" spc="-9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properties </a:t>
            </a:r>
            <a:r>
              <a:rPr sz="2400" spc="-13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of </a:t>
            </a:r>
            <a:r>
              <a:rPr sz="2400" spc="-14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the  </a:t>
            </a:r>
            <a:r>
              <a:rPr sz="2400" spc="-13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things </a:t>
            </a:r>
            <a:r>
              <a:rPr sz="2400" spc="-8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you </a:t>
            </a:r>
            <a:r>
              <a:rPr sz="2400" spc="-14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are </a:t>
            </a:r>
            <a:r>
              <a:rPr sz="2400" spc="-11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trying  </a:t>
            </a:r>
            <a:r>
              <a:rPr sz="2400" spc="-6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to </a:t>
            </a:r>
            <a:r>
              <a:rPr sz="2400" spc="-14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learn</a:t>
            </a:r>
            <a:r>
              <a:rPr sz="2400" spc="-8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16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about.</a:t>
            </a:r>
            <a:endParaRPr sz="24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20767" y="845819"/>
            <a:ext cx="1767839" cy="1834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69964" y="845819"/>
            <a:ext cx="1388364" cy="18470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867655" y="2802635"/>
            <a:ext cx="1767840" cy="18333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816852" y="2802635"/>
            <a:ext cx="1388363" cy="18455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40" dirty="0"/>
              <a:t>By</a:t>
            </a:r>
            <a:r>
              <a:rPr spc="-165" dirty="0"/>
              <a:t> </a:t>
            </a:r>
            <a:r>
              <a:rPr spc="-35" dirty="0"/>
              <a:t>Anil</a:t>
            </a:r>
            <a:r>
              <a:rPr spc="-55" dirty="0"/>
              <a:t> </a:t>
            </a:r>
            <a:r>
              <a:rPr spc="-40" dirty="0"/>
              <a:t>Kumar</a:t>
            </a:r>
            <a:r>
              <a:rPr spc="-175" dirty="0"/>
              <a:t> </a:t>
            </a:r>
            <a:r>
              <a:rPr spc="45" dirty="0"/>
              <a:t>APSSDC</a:t>
            </a:r>
            <a:endParaRPr spc="45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911" y="4652771"/>
            <a:ext cx="388620" cy="3886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17524" y="1001673"/>
            <a:ext cx="3853815" cy="3639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9860">
              <a:lnSpc>
                <a:spcPct val="110000"/>
              </a:lnSpc>
              <a:spcBef>
                <a:spcPts val="100"/>
              </a:spcBef>
            </a:pPr>
            <a:r>
              <a:rPr sz="1600" spc="-114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Taking </a:t>
            </a:r>
            <a:r>
              <a:rPr sz="1600" spc="-9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fruit </a:t>
            </a:r>
            <a:r>
              <a:rPr sz="1600" spc="-10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as </a:t>
            </a:r>
            <a:r>
              <a:rPr sz="1600" spc="-1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an </a:t>
            </a:r>
            <a:r>
              <a:rPr sz="1600" spc="-114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example. </a:t>
            </a:r>
            <a:r>
              <a:rPr sz="1600" spc="-9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Features </a:t>
            </a:r>
            <a:r>
              <a:rPr sz="1600" spc="-9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of </a:t>
            </a:r>
            <a:r>
              <a:rPr sz="1600" spc="-16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 </a:t>
            </a:r>
            <a:r>
              <a:rPr sz="1600" spc="-9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fruit  </a:t>
            </a:r>
            <a:r>
              <a:rPr sz="1600" spc="-10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might </a:t>
            </a:r>
            <a:r>
              <a:rPr sz="1600" spc="-10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be weight </a:t>
            </a:r>
            <a:r>
              <a:rPr sz="1600" spc="-10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and </a:t>
            </a:r>
            <a:r>
              <a:rPr sz="1600" spc="-9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color. </a:t>
            </a:r>
            <a:r>
              <a:rPr sz="1600" spc="-4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2 </a:t>
            </a:r>
            <a:r>
              <a:rPr sz="1600" spc="-1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features, </a:t>
            </a:r>
            <a:r>
              <a:rPr sz="1600" spc="-7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would  </a:t>
            </a:r>
            <a:r>
              <a:rPr sz="1600" spc="-11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mean </a:t>
            </a:r>
            <a:r>
              <a:rPr sz="1600" spc="-8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there </a:t>
            </a:r>
            <a:r>
              <a:rPr sz="1600" spc="-9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are </a:t>
            </a:r>
            <a:r>
              <a:rPr sz="1600" spc="-4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2 </a:t>
            </a:r>
            <a:r>
              <a:rPr sz="1600" spc="-8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dimensions. </a:t>
            </a:r>
            <a:r>
              <a:rPr sz="1600" spc="1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 </a:t>
            </a:r>
            <a:r>
              <a:rPr sz="1600" spc="9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2D </a:t>
            </a:r>
            <a:r>
              <a:rPr sz="1600" spc="-8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system  </a:t>
            </a:r>
            <a:r>
              <a:rPr sz="1600" spc="-13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may </a:t>
            </a:r>
            <a:r>
              <a:rPr sz="1600" spc="-10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be </a:t>
            </a:r>
            <a:r>
              <a:rPr sz="1600" spc="-9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plotted </a:t>
            </a:r>
            <a:r>
              <a:rPr sz="1600" spc="-3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on </a:t>
            </a:r>
            <a:r>
              <a:rPr sz="1600" spc="-16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 </a:t>
            </a:r>
            <a:r>
              <a:rPr sz="1600" spc="-9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graph </a:t>
            </a:r>
            <a:r>
              <a:rPr sz="1600" spc="-15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if </a:t>
            </a:r>
            <a:r>
              <a:rPr sz="1600" spc="-10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features </a:t>
            </a:r>
            <a:r>
              <a:rPr sz="1600" spc="-10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are  </a:t>
            </a:r>
            <a:r>
              <a:rPr sz="1600" spc="-8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represented </a:t>
            </a:r>
            <a:r>
              <a:rPr sz="1600" spc="-9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in </a:t>
            </a:r>
            <a:r>
              <a:rPr sz="1600" spc="-16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 </a:t>
            </a:r>
            <a:r>
              <a:rPr sz="1600" spc="-9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numerical</a:t>
            </a:r>
            <a:r>
              <a:rPr sz="1600" spc="-14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600" spc="-18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way.</a:t>
            </a:r>
            <a:endParaRPr sz="1600">
              <a:latin typeface="Trebuchet MS" panose="020B0603020202020204"/>
              <a:cs typeface="Trebuchet MS" panose="020B06030202020202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50">
              <a:latin typeface="Trebuchet MS" panose="020B0603020202020204"/>
              <a:cs typeface="Trebuchet MS" panose="020B0603020202020204"/>
            </a:endParaRPr>
          </a:p>
          <a:p>
            <a:pPr marL="12700" marR="5080">
              <a:lnSpc>
                <a:spcPct val="110000"/>
              </a:lnSpc>
              <a:spcBef>
                <a:spcPts val="5"/>
              </a:spcBef>
            </a:pPr>
            <a:r>
              <a:rPr sz="1600" spc="-6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In </a:t>
            </a:r>
            <a:r>
              <a:rPr sz="1600" spc="-9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the </a:t>
            </a:r>
            <a:r>
              <a:rPr sz="1600" spc="-8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plot </a:t>
            </a:r>
            <a:r>
              <a:rPr sz="1600" spc="-3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on </a:t>
            </a:r>
            <a:r>
              <a:rPr sz="1600" spc="-9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the </a:t>
            </a:r>
            <a:r>
              <a:rPr sz="1600" spc="-11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right, </a:t>
            </a:r>
            <a:r>
              <a:rPr sz="1600" spc="-9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the </a:t>
            </a:r>
            <a:r>
              <a:rPr sz="1600" spc="4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ML </a:t>
            </a:r>
            <a:r>
              <a:rPr sz="1600" spc="-8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system </a:t>
            </a:r>
            <a:r>
              <a:rPr sz="1600" spc="-11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can  </a:t>
            </a:r>
            <a:r>
              <a:rPr sz="1600" spc="-9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learn </a:t>
            </a:r>
            <a:r>
              <a:rPr sz="1600" spc="-4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to </a:t>
            </a:r>
            <a:r>
              <a:rPr sz="1600" spc="-9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split the </a:t>
            </a:r>
            <a:r>
              <a:rPr sz="1600" spc="-12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data </a:t>
            </a:r>
            <a:r>
              <a:rPr sz="1600" spc="-8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up with </a:t>
            </a:r>
            <a:r>
              <a:rPr sz="1600" spc="-16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 </a:t>
            </a:r>
            <a:r>
              <a:rPr sz="1600" spc="-11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line </a:t>
            </a:r>
            <a:r>
              <a:rPr sz="1600" spc="-4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to  </a:t>
            </a:r>
            <a:r>
              <a:rPr sz="1600" spc="-9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separate </a:t>
            </a:r>
            <a:r>
              <a:rPr sz="1600" spc="-10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apples </a:t>
            </a:r>
            <a:r>
              <a:rPr sz="1600" spc="-7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from </a:t>
            </a:r>
            <a:r>
              <a:rPr sz="1600" spc="-9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oranges. </a:t>
            </a:r>
            <a:r>
              <a:rPr sz="1600" spc="-5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This </a:t>
            </a:r>
            <a:r>
              <a:rPr sz="1600" b="1" spc="-1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can now  </a:t>
            </a:r>
            <a:r>
              <a:rPr sz="1600" b="1" spc="-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be </a:t>
            </a:r>
            <a:r>
              <a:rPr sz="1600" b="1" spc="-1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used </a:t>
            </a:r>
            <a:r>
              <a:rPr sz="1600" b="1" spc="2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to </a:t>
            </a:r>
            <a:r>
              <a:rPr sz="1600" b="1" spc="1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make </a:t>
            </a:r>
            <a:r>
              <a:rPr sz="1600" b="1" spc="-3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future </a:t>
            </a:r>
            <a:r>
              <a:rPr sz="1600" b="1" spc="-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classifications  when </a:t>
            </a:r>
            <a:r>
              <a:rPr sz="1600" b="1" spc="-4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we </a:t>
            </a:r>
            <a:r>
              <a:rPr sz="1600" b="1" spc="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plot </a:t>
            </a:r>
            <a:r>
              <a:rPr sz="1600" b="1" spc="-3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new </a:t>
            </a:r>
            <a:r>
              <a:rPr sz="1600" b="1" spc="-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points </a:t>
            </a:r>
            <a:r>
              <a:rPr sz="1600" b="1" spc="-1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the </a:t>
            </a:r>
            <a:r>
              <a:rPr sz="1600" b="1" spc="1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system </a:t>
            </a:r>
            <a:r>
              <a:rPr sz="1600" b="1" spc="-1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has  </a:t>
            </a:r>
            <a:r>
              <a:rPr sz="1600" b="1" spc="1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not </a:t>
            </a:r>
            <a:r>
              <a:rPr sz="1600" b="1" spc="-3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seen </a:t>
            </a:r>
            <a:r>
              <a:rPr sz="1600" b="1" spc="-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(anything </a:t>
            </a:r>
            <a:r>
              <a:rPr sz="1600" b="1" spc="-2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above </a:t>
            </a:r>
            <a:r>
              <a:rPr sz="1600" b="1" spc="-3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is </a:t>
            </a:r>
            <a:r>
              <a:rPr sz="1600" b="1" spc="-1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orange,  </a:t>
            </a:r>
            <a:r>
              <a:rPr sz="1600" b="1" spc="-2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below </a:t>
            </a:r>
            <a:r>
              <a:rPr sz="1600" b="1" spc="-3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is</a:t>
            </a:r>
            <a:r>
              <a:rPr sz="1600" b="1" spc="-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600" b="1" spc="-1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apple)</a:t>
            </a:r>
            <a:endParaRPr sz="16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7524" y="257683"/>
            <a:ext cx="4868545" cy="6089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00" spc="114" dirty="0"/>
              <a:t>FEATURES </a:t>
            </a:r>
            <a:r>
              <a:rPr sz="3800" spc="10" dirty="0"/>
              <a:t>/</a:t>
            </a:r>
            <a:r>
              <a:rPr sz="3800" spc="360" dirty="0"/>
              <a:t> </a:t>
            </a:r>
            <a:r>
              <a:rPr sz="3800" spc="125" dirty="0"/>
              <a:t>ATTRIBUTES</a:t>
            </a:r>
            <a:endParaRPr sz="3800"/>
          </a:p>
        </p:txBody>
      </p:sp>
      <p:sp>
        <p:nvSpPr>
          <p:cNvPr id="5" name="object 5"/>
          <p:cNvSpPr/>
          <p:nvPr/>
        </p:nvSpPr>
        <p:spPr>
          <a:xfrm>
            <a:off x="5515355" y="995172"/>
            <a:ext cx="3057144" cy="3514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40" dirty="0"/>
              <a:t>By</a:t>
            </a:r>
            <a:r>
              <a:rPr spc="-165" dirty="0"/>
              <a:t> </a:t>
            </a:r>
            <a:r>
              <a:rPr spc="-35" dirty="0"/>
              <a:t>Anil</a:t>
            </a:r>
            <a:r>
              <a:rPr spc="-55" dirty="0"/>
              <a:t> </a:t>
            </a:r>
            <a:r>
              <a:rPr spc="-40" dirty="0"/>
              <a:t>Kumar</a:t>
            </a:r>
            <a:r>
              <a:rPr spc="-175" dirty="0"/>
              <a:t> </a:t>
            </a:r>
            <a:r>
              <a:rPr spc="45" dirty="0"/>
              <a:t>APSSDC</a:t>
            </a:r>
            <a:endParaRPr spc="4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4463" y="2572511"/>
            <a:ext cx="8267700" cy="1163320"/>
          </a:xfrm>
          <a:custGeom>
            <a:avLst/>
            <a:gdLst/>
            <a:ahLst/>
            <a:cxnLst/>
            <a:rect l="l" t="t" r="r" b="b"/>
            <a:pathLst>
              <a:path w="8267700" h="1163320">
                <a:moveTo>
                  <a:pt x="7686293" y="0"/>
                </a:moveTo>
                <a:lnTo>
                  <a:pt x="7686293" y="290702"/>
                </a:lnTo>
                <a:lnTo>
                  <a:pt x="0" y="290702"/>
                </a:lnTo>
                <a:lnTo>
                  <a:pt x="290702" y="581406"/>
                </a:lnTo>
                <a:lnTo>
                  <a:pt x="0" y="872108"/>
                </a:lnTo>
                <a:lnTo>
                  <a:pt x="7686293" y="872108"/>
                </a:lnTo>
                <a:lnTo>
                  <a:pt x="7686293" y="1162812"/>
                </a:lnTo>
                <a:lnTo>
                  <a:pt x="8267700" y="581406"/>
                </a:lnTo>
                <a:lnTo>
                  <a:pt x="7686293" y="0"/>
                </a:lnTo>
                <a:close/>
              </a:path>
            </a:pathLst>
          </a:custGeom>
          <a:solidFill>
            <a:srgbClr val="D2D3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911" y="4652771"/>
            <a:ext cx="388620" cy="3886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80514" y="265303"/>
            <a:ext cx="6321425" cy="100965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2457450" marR="5080" indent="-2444750">
              <a:lnSpc>
                <a:spcPts val="3670"/>
              </a:lnSpc>
              <a:spcBef>
                <a:spcPts val="560"/>
              </a:spcBef>
            </a:pPr>
            <a:r>
              <a:rPr spc="114" dirty="0"/>
              <a:t>MACHINE LEARNING </a:t>
            </a:r>
            <a:r>
              <a:rPr spc="105" dirty="0"/>
              <a:t>USING </a:t>
            </a:r>
            <a:r>
              <a:rPr spc="110" dirty="0"/>
              <a:t>PYTHON  AGENDA</a:t>
            </a:r>
            <a:endParaRPr spc="110" dirty="0"/>
          </a:p>
        </p:txBody>
      </p:sp>
      <p:sp>
        <p:nvSpPr>
          <p:cNvPr id="5" name="object 5"/>
          <p:cNvSpPr txBox="1"/>
          <p:nvPr/>
        </p:nvSpPr>
        <p:spPr>
          <a:xfrm>
            <a:off x="765149" y="2418410"/>
            <a:ext cx="797560" cy="368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350"/>
              </a:lnSpc>
              <a:spcBef>
                <a:spcPts val="100"/>
              </a:spcBef>
            </a:pPr>
            <a:r>
              <a:rPr sz="1200" spc="-50" dirty="0">
                <a:latin typeface="Trebuchet MS" panose="020B0603020202020204"/>
                <a:cs typeface="Trebuchet MS" panose="020B0603020202020204"/>
              </a:rPr>
              <a:t>Introduction</a:t>
            </a:r>
            <a:endParaRPr sz="1200">
              <a:latin typeface="Trebuchet MS" panose="020B0603020202020204"/>
              <a:cs typeface="Trebuchet MS" panose="020B0603020202020204"/>
            </a:endParaRPr>
          </a:p>
          <a:p>
            <a:pPr marL="53340">
              <a:lnSpc>
                <a:spcPts val="1350"/>
              </a:lnSpc>
            </a:pPr>
            <a:r>
              <a:rPr sz="1200" spc="-30" dirty="0">
                <a:latin typeface="Trebuchet MS" panose="020B0603020202020204"/>
                <a:cs typeface="Trebuchet MS" panose="020B0603020202020204"/>
              </a:rPr>
              <a:t>to</a:t>
            </a:r>
            <a:r>
              <a:rPr sz="1200" spc="-7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200" spc="-55" dirty="0">
                <a:latin typeface="Trebuchet MS" panose="020B0603020202020204"/>
                <a:cs typeface="Trebuchet MS" panose="020B0603020202020204"/>
              </a:rPr>
              <a:t>Machine</a:t>
            </a:r>
            <a:endParaRPr sz="1200"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18032" y="3008376"/>
            <a:ext cx="6661784" cy="291465"/>
            <a:chOff x="1018032" y="3008376"/>
            <a:chExt cx="6661784" cy="291465"/>
          </a:xfrm>
        </p:grpSpPr>
        <p:sp>
          <p:nvSpPr>
            <p:cNvPr id="7" name="object 7"/>
            <p:cNvSpPr/>
            <p:nvPr/>
          </p:nvSpPr>
          <p:spPr>
            <a:xfrm>
              <a:off x="1018032" y="3008376"/>
              <a:ext cx="291465" cy="291465"/>
            </a:xfrm>
            <a:custGeom>
              <a:avLst/>
              <a:gdLst/>
              <a:ahLst/>
              <a:cxnLst/>
              <a:rect l="l" t="t" r="r" b="b"/>
              <a:pathLst>
                <a:path w="291465" h="291464">
                  <a:moveTo>
                    <a:pt x="145542" y="0"/>
                  </a:moveTo>
                  <a:lnTo>
                    <a:pt x="99540" y="7418"/>
                  </a:lnTo>
                  <a:lnTo>
                    <a:pt x="59587" y="28078"/>
                  </a:lnTo>
                  <a:lnTo>
                    <a:pt x="28081" y="59582"/>
                  </a:lnTo>
                  <a:lnTo>
                    <a:pt x="7420" y="99535"/>
                  </a:lnTo>
                  <a:lnTo>
                    <a:pt x="0" y="145542"/>
                  </a:lnTo>
                  <a:lnTo>
                    <a:pt x="7420" y="191548"/>
                  </a:lnTo>
                  <a:lnTo>
                    <a:pt x="28081" y="231501"/>
                  </a:lnTo>
                  <a:lnTo>
                    <a:pt x="59587" y="263005"/>
                  </a:lnTo>
                  <a:lnTo>
                    <a:pt x="99540" y="283665"/>
                  </a:lnTo>
                  <a:lnTo>
                    <a:pt x="145542" y="291084"/>
                  </a:lnTo>
                  <a:lnTo>
                    <a:pt x="191543" y="283665"/>
                  </a:lnTo>
                  <a:lnTo>
                    <a:pt x="231496" y="263005"/>
                  </a:lnTo>
                  <a:lnTo>
                    <a:pt x="263002" y="231501"/>
                  </a:lnTo>
                  <a:lnTo>
                    <a:pt x="283663" y="191548"/>
                  </a:lnTo>
                  <a:lnTo>
                    <a:pt x="291084" y="145542"/>
                  </a:lnTo>
                  <a:lnTo>
                    <a:pt x="283663" y="99535"/>
                  </a:lnTo>
                  <a:lnTo>
                    <a:pt x="263002" y="59582"/>
                  </a:lnTo>
                  <a:lnTo>
                    <a:pt x="231496" y="28078"/>
                  </a:lnTo>
                  <a:lnTo>
                    <a:pt x="191543" y="7418"/>
                  </a:lnTo>
                  <a:lnTo>
                    <a:pt x="145542" y="0"/>
                  </a:lnTo>
                  <a:close/>
                </a:path>
              </a:pathLst>
            </a:custGeom>
            <a:solidFill>
              <a:srgbClr val="646A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18064" y="3008376"/>
              <a:ext cx="291465" cy="291465"/>
            </a:xfrm>
            <a:custGeom>
              <a:avLst/>
              <a:gdLst/>
              <a:ahLst/>
              <a:cxnLst/>
              <a:rect l="l" t="t" r="r" b="b"/>
              <a:pathLst>
                <a:path w="291465" h="291464">
                  <a:moveTo>
                    <a:pt x="145509" y="0"/>
                  </a:moveTo>
                  <a:lnTo>
                    <a:pt x="102265" y="6604"/>
                  </a:lnTo>
                  <a:lnTo>
                    <a:pt x="64165" y="24892"/>
                  </a:lnTo>
                  <a:lnTo>
                    <a:pt x="33203" y="52959"/>
                  </a:lnTo>
                  <a:lnTo>
                    <a:pt x="11397" y="88900"/>
                  </a:lnTo>
                  <a:lnTo>
                    <a:pt x="729" y="130682"/>
                  </a:lnTo>
                  <a:lnTo>
                    <a:pt x="0" y="144906"/>
                  </a:lnTo>
                  <a:lnTo>
                    <a:pt x="0" y="146176"/>
                  </a:lnTo>
                  <a:lnTo>
                    <a:pt x="6533" y="188722"/>
                  </a:lnTo>
                  <a:lnTo>
                    <a:pt x="24821" y="226822"/>
                  </a:lnTo>
                  <a:lnTo>
                    <a:pt x="52926" y="257810"/>
                  </a:lnTo>
                  <a:lnTo>
                    <a:pt x="88930" y="279654"/>
                  </a:lnTo>
                  <a:lnTo>
                    <a:pt x="130650" y="290322"/>
                  </a:lnTo>
                  <a:lnTo>
                    <a:pt x="145509" y="291084"/>
                  </a:lnTo>
                  <a:lnTo>
                    <a:pt x="160368" y="290322"/>
                  </a:lnTo>
                  <a:lnTo>
                    <a:pt x="174846" y="288163"/>
                  </a:lnTo>
                  <a:lnTo>
                    <a:pt x="188752" y="284480"/>
                  </a:lnTo>
                  <a:lnTo>
                    <a:pt x="202176" y="279654"/>
                  </a:lnTo>
                  <a:lnTo>
                    <a:pt x="203761" y="278892"/>
                  </a:lnTo>
                  <a:lnTo>
                    <a:pt x="144887" y="278892"/>
                  </a:lnTo>
                  <a:lnTo>
                    <a:pt x="131272" y="278130"/>
                  </a:lnTo>
                  <a:lnTo>
                    <a:pt x="93109" y="268224"/>
                  </a:lnTo>
                  <a:lnTo>
                    <a:pt x="60216" y="248031"/>
                  </a:lnTo>
                  <a:lnTo>
                    <a:pt x="34600" y="219582"/>
                  </a:lnTo>
                  <a:lnTo>
                    <a:pt x="18001" y="184657"/>
                  </a:lnTo>
                  <a:lnTo>
                    <a:pt x="12146" y="144906"/>
                  </a:lnTo>
                  <a:lnTo>
                    <a:pt x="12908" y="131318"/>
                  </a:lnTo>
                  <a:lnTo>
                    <a:pt x="22852" y="93091"/>
                  </a:lnTo>
                  <a:lnTo>
                    <a:pt x="42982" y="60198"/>
                  </a:lnTo>
                  <a:lnTo>
                    <a:pt x="71455" y="34671"/>
                  </a:lnTo>
                  <a:lnTo>
                    <a:pt x="106444" y="18034"/>
                  </a:lnTo>
                  <a:lnTo>
                    <a:pt x="146131" y="12192"/>
                  </a:lnTo>
                  <a:lnTo>
                    <a:pt x="203728" y="12192"/>
                  </a:lnTo>
                  <a:lnTo>
                    <a:pt x="202176" y="11430"/>
                  </a:lnTo>
                  <a:lnTo>
                    <a:pt x="188752" y="6604"/>
                  </a:lnTo>
                  <a:lnTo>
                    <a:pt x="174846" y="2921"/>
                  </a:lnTo>
                  <a:lnTo>
                    <a:pt x="160368" y="762"/>
                  </a:lnTo>
                  <a:lnTo>
                    <a:pt x="145509" y="0"/>
                  </a:lnTo>
                  <a:close/>
                </a:path>
                <a:path w="291465" h="291464">
                  <a:moveTo>
                    <a:pt x="203728" y="12192"/>
                  </a:moveTo>
                  <a:lnTo>
                    <a:pt x="146131" y="12192"/>
                  </a:lnTo>
                  <a:lnTo>
                    <a:pt x="159746" y="12954"/>
                  </a:lnTo>
                  <a:lnTo>
                    <a:pt x="173017" y="14986"/>
                  </a:lnTo>
                  <a:lnTo>
                    <a:pt x="209492" y="28575"/>
                  </a:lnTo>
                  <a:lnTo>
                    <a:pt x="240276" y="51688"/>
                  </a:lnTo>
                  <a:lnTo>
                    <a:pt x="263111" y="82550"/>
                  </a:lnTo>
                  <a:lnTo>
                    <a:pt x="276319" y="119253"/>
                  </a:lnTo>
                  <a:lnTo>
                    <a:pt x="278859" y="146176"/>
                  </a:lnTo>
                  <a:lnTo>
                    <a:pt x="278097" y="159766"/>
                  </a:lnTo>
                  <a:lnTo>
                    <a:pt x="268191" y="198119"/>
                  </a:lnTo>
                  <a:lnTo>
                    <a:pt x="248036" y="230886"/>
                  </a:lnTo>
                  <a:lnTo>
                    <a:pt x="219563" y="256412"/>
                  </a:lnTo>
                  <a:lnTo>
                    <a:pt x="184600" y="273050"/>
                  </a:lnTo>
                  <a:lnTo>
                    <a:pt x="144887" y="278892"/>
                  </a:lnTo>
                  <a:lnTo>
                    <a:pt x="203761" y="278892"/>
                  </a:lnTo>
                  <a:lnTo>
                    <a:pt x="238092" y="257810"/>
                  </a:lnTo>
                  <a:lnTo>
                    <a:pt x="266159" y="226822"/>
                  </a:lnTo>
                  <a:lnTo>
                    <a:pt x="284447" y="188722"/>
                  </a:lnTo>
                  <a:lnTo>
                    <a:pt x="291018" y="146176"/>
                  </a:lnTo>
                  <a:lnTo>
                    <a:pt x="291018" y="144906"/>
                  </a:lnTo>
                  <a:lnTo>
                    <a:pt x="284447" y="102235"/>
                  </a:lnTo>
                  <a:lnTo>
                    <a:pt x="266159" y="64135"/>
                  </a:lnTo>
                  <a:lnTo>
                    <a:pt x="238092" y="33274"/>
                  </a:lnTo>
                  <a:lnTo>
                    <a:pt x="214851" y="17653"/>
                  </a:lnTo>
                  <a:lnTo>
                    <a:pt x="203728" y="121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023872" y="3008376"/>
              <a:ext cx="289560" cy="291465"/>
            </a:xfrm>
            <a:custGeom>
              <a:avLst/>
              <a:gdLst/>
              <a:ahLst/>
              <a:cxnLst/>
              <a:rect l="l" t="t" r="r" b="b"/>
              <a:pathLst>
                <a:path w="289560" h="291464">
                  <a:moveTo>
                    <a:pt x="144779" y="0"/>
                  </a:moveTo>
                  <a:lnTo>
                    <a:pt x="98999" y="7418"/>
                  </a:lnTo>
                  <a:lnTo>
                    <a:pt x="59253" y="28078"/>
                  </a:lnTo>
                  <a:lnTo>
                    <a:pt x="27919" y="59582"/>
                  </a:lnTo>
                  <a:lnTo>
                    <a:pt x="7376" y="99535"/>
                  </a:lnTo>
                  <a:lnTo>
                    <a:pt x="0" y="145542"/>
                  </a:lnTo>
                  <a:lnTo>
                    <a:pt x="7376" y="191548"/>
                  </a:lnTo>
                  <a:lnTo>
                    <a:pt x="27919" y="231501"/>
                  </a:lnTo>
                  <a:lnTo>
                    <a:pt x="59253" y="263005"/>
                  </a:lnTo>
                  <a:lnTo>
                    <a:pt x="98999" y="283665"/>
                  </a:lnTo>
                  <a:lnTo>
                    <a:pt x="144779" y="291084"/>
                  </a:lnTo>
                  <a:lnTo>
                    <a:pt x="190560" y="283665"/>
                  </a:lnTo>
                  <a:lnTo>
                    <a:pt x="230306" y="263005"/>
                  </a:lnTo>
                  <a:lnTo>
                    <a:pt x="261640" y="231501"/>
                  </a:lnTo>
                  <a:lnTo>
                    <a:pt x="282183" y="191548"/>
                  </a:lnTo>
                  <a:lnTo>
                    <a:pt x="289559" y="145542"/>
                  </a:lnTo>
                  <a:lnTo>
                    <a:pt x="282183" y="99535"/>
                  </a:lnTo>
                  <a:lnTo>
                    <a:pt x="261640" y="59582"/>
                  </a:lnTo>
                  <a:lnTo>
                    <a:pt x="230306" y="28078"/>
                  </a:lnTo>
                  <a:lnTo>
                    <a:pt x="190560" y="7418"/>
                  </a:lnTo>
                  <a:lnTo>
                    <a:pt x="144779" y="0"/>
                  </a:lnTo>
                  <a:close/>
                </a:path>
              </a:pathLst>
            </a:custGeom>
            <a:solidFill>
              <a:srgbClr val="646A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023904" y="3008376"/>
              <a:ext cx="289560" cy="291465"/>
            </a:xfrm>
            <a:custGeom>
              <a:avLst/>
              <a:gdLst/>
              <a:ahLst/>
              <a:cxnLst/>
              <a:rect l="l" t="t" r="r" b="b"/>
              <a:pathLst>
                <a:path w="289560" h="291464">
                  <a:moveTo>
                    <a:pt x="144747" y="0"/>
                  </a:moveTo>
                  <a:lnTo>
                    <a:pt x="101694" y="6604"/>
                  </a:lnTo>
                  <a:lnTo>
                    <a:pt x="63721" y="24892"/>
                  </a:lnTo>
                  <a:lnTo>
                    <a:pt x="32987" y="52959"/>
                  </a:lnTo>
                  <a:lnTo>
                    <a:pt x="11397" y="88900"/>
                  </a:lnTo>
                  <a:lnTo>
                    <a:pt x="729" y="130682"/>
                  </a:lnTo>
                  <a:lnTo>
                    <a:pt x="0" y="144906"/>
                  </a:lnTo>
                  <a:lnTo>
                    <a:pt x="0" y="146176"/>
                  </a:lnTo>
                  <a:lnTo>
                    <a:pt x="6444" y="188722"/>
                  </a:lnTo>
                  <a:lnTo>
                    <a:pt x="24732" y="226822"/>
                  </a:lnTo>
                  <a:lnTo>
                    <a:pt x="52672" y="257810"/>
                  </a:lnTo>
                  <a:lnTo>
                    <a:pt x="88486" y="279654"/>
                  </a:lnTo>
                  <a:lnTo>
                    <a:pt x="130015" y="290322"/>
                  </a:lnTo>
                  <a:lnTo>
                    <a:pt x="144747" y="291084"/>
                  </a:lnTo>
                  <a:lnTo>
                    <a:pt x="159479" y="290322"/>
                  </a:lnTo>
                  <a:lnTo>
                    <a:pt x="173830" y="288163"/>
                  </a:lnTo>
                  <a:lnTo>
                    <a:pt x="187800" y="284480"/>
                  </a:lnTo>
                  <a:lnTo>
                    <a:pt x="201135" y="279654"/>
                  </a:lnTo>
                  <a:lnTo>
                    <a:pt x="202722" y="278892"/>
                  </a:lnTo>
                  <a:lnTo>
                    <a:pt x="144112" y="278892"/>
                  </a:lnTo>
                  <a:lnTo>
                    <a:pt x="130650" y="278130"/>
                  </a:lnTo>
                  <a:lnTo>
                    <a:pt x="92677" y="268224"/>
                  </a:lnTo>
                  <a:lnTo>
                    <a:pt x="59911" y="248157"/>
                  </a:lnTo>
                  <a:lnTo>
                    <a:pt x="34511" y="219710"/>
                  </a:lnTo>
                  <a:lnTo>
                    <a:pt x="17874" y="184531"/>
                  </a:lnTo>
                  <a:lnTo>
                    <a:pt x="12159" y="144906"/>
                  </a:lnTo>
                  <a:lnTo>
                    <a:pt x="12921" y="131318"/>
                  </a:lnTo>
                  <a:lnTo>
                    <a:pt x="22827" y="93218"/>
                  </a:lnTo>
                  <a:lnTo>
                    <a:pt x="42893" y="60198"/>
                  </a:lnTo>
                  <a:lnTo>
                    <a:pt x="71087" y="34543"/>
                  </a:lnTo>
                  <a:lnTo>
                    <a:pt x="105885" y="18034"/>
                  </a:lnTo>
                  <a:lnTo>
                    <a:pt x="145382" y="12192"/>
                  </a:lnTo>
                  <a:lnTo>
                    <a:pt x="202690" y="12192"/>
                  </a:lnTo>
                  <a:lnTo>
                    <a:pt x="201135" y="11430"/>
                  </a:lnTo>
                  <a:lnTo>
                    <a:pt x="187800" y="6604"/>
                  </a:lnTo>
                  <a:lnTo>
                    <a:pt x="173830" y="2921"/>
                  </a:lnTo>
                  <a:lnTo>
                    <a:pt x="159479" y="762"/>
                  </a:lnTo>
                  <a:lnTo>
                    <a:pt x="144747" y="0"/>
                  </a:lnTo>
                  <a:close/>
                </a:path>
                <a:path w="289560" h="291464">
                  <a:moveTo>
                    <a:pt x="202690" y="12192"/>
                  </a:moveTo>
                  <a:lnTo>
                    <a:pt x="145382" y="12192"/>
                  </a:lnTo>
                  <a:lnTo>
                    <a:pt x="158844" y="12954"/>
                  </a:lnTo>
                  <a:lnTo>
                    <a:pt x="172052" y="14986"/>
                  </a:lnTo>
                  <a:lnTo>
                    <a:pt x="208501" y="28575"/>
                  </a:lnTo>
                  <a:lnTo>
                    <a:pt x="238854" y="51688"/>
                  </a:lnTo>
                  <a:lnTo>
                    <a:pt x="261714" y="82550"/>
                  </a:lnTo>
                  <a:lnTo>
                    <a:pt x="274795" y="119253"/>
                  </a:lnTo>
                  <a:lnTo>
                    <a:pt x="277335" y="146176"/>
                  </a:lnTo>
                  <a:lnTo>
                    <a:pt x="276573" y="159766"/>
                  </a:lnTo>
                  <a:lnTo>
                    <a:pt x="266667" y="198119"/>
                  </a:lnTo>
                  <a:lnTo>
                    <a:pt x="246728" y="230886"/>
                  </a:lnTo>
                  <a:lnTo>
                    <a:pt x="218407" y="256540"/>
                  </a:lnTo>
                  <a:lnTo>
                    <a:pt x="183609" y="273050"/>
                  </a:lnTo>
                  <a:lnTo>
                    <a:pt x="144112" y="278892"/>
                  </a:lnTo>
                  <a:lnTo>
                    <a:pt x="202722" y="278892"/>
                  </a:lnTo>
                  <a:lnTo>
                    <a:pt x="236822" y="257810"/>
                  </a:lnTo>
                  <a:lnTo>
                    <a:pt x="264889" y="226822"/>
                  </a:lnTo>
                  <a:lnTo>
                    <a:pt x="283050" y="188722"/>
                  </a:lnTo>
                  <a:lnTo>
                    <a:pt x="289494" y="146176"/>
                  </a:lnTo>
                  <a:lnTo>
                    <a:pt x="289494" y="144906"/>
                  </a:lnTo>
                  <a:lnTo>
                    <a:pt x="283050" y="102235"/>
                  </a:lnTo>
                  <a:lnTo>
                    <a:pt x="264889" y="64135"/>
                  </a:lnTo>
                  <a:lnTo>
                    <a:pt x="236822" y="33274"/>
                  </a:lnTo>
                  <a:lnTo>
                    <a:pt x="213835" y="17653"/>
                  </a:lnTo>
                  <a:lnTo>
                    <a:pt x="202690" y="121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996183" y="3008376"/>
              <a:ext cx="291465" cy="291465"/>
            </a:xfrm>
            <a:custGeom>
              <a:avLst/>
              <a:gdLst/>
              <a:ahLst/>
              <a:cxnLst/>
              <a:rect l="l" t="t" r="r" b="b"/>
              <a:pathLst>
                <a:path w="291464" h="291464">
                  <a:moveTo>
                    <a:pt x="145542" y="0"/>
                  </a:moveTo>
                  <a:lnTo>
                    <a:pt x="99535" y="7418"/>
                  </a:lnTo>
                  <a:lnTo>
                    <a:pt x="59582" y="28078"/>
                  </a:lnTo>
                  <a:lnTo>
                    <a:pt x="28078" y="59582"/>
                  </a:lnTo>
                  <a:lnTo>
                    <a:pt x="7418" y="99535"/>
                  </a:lnTo>
                  <a:lnTo>
                    <a:pt x="0" y="145542"/>
                  </a:lnTo>
                  <a:lnTo>
                    <a:pt x="7418" y="191548"/>
                  </a:lnTo>
                  <a:lnTo>
                    <a:pt x="28078" y="231501"/>
                  </a:lnTo>
                  <a:lnTo>
                    <a:pt x="59582" y="263005"/>
                  </a:lnTo>
                  <a:lnTo>
                    <a:pt x="99535" y="283665"/>
                  </a:lnTo>
                  <a:lnTo>
                    <a:pt x="145542" y="291084"/>
                  </a:lnTo>
                  <a:lnTo>
                    <a:pt x="191548" y="283665"/>
                  </a:lnTo>
                  <a:lnTo>
                    <a:pt x="231501" y="263005"/>
                  </a:lnTo>
                  <a:lnTo>
                    <a:pt x="263005" y="231501"/>
                  </a:lnTo>
                  <a:lnTo>
                    <a:pt x="283665" y="191548"/>
                  </a:lnTo>
                  <a:lnTo>
                    <a:pt x="291083" y="145542"/>
                  </a:lnTo>
                  <a:lnTo>
                    <a:pt x="283665" y="99535"/>
                  </a:lnTo>
                  <a:lnTo>
                    <a:pt x="263005" y="59582"/>
                  </a:lnTo>
                  <a:lnTo>
                    <a:pt x="231501" y="28078"/>
                  </a:lnTo>
                  <a:lnTo>
                    <a:pt x="191548" y="7418"/>
                  </a:lnTo>
                  <a:lnTo>
                    <a:pt x="145542" y="0"/>
                  </a:lnTo>
                  <a:close/>
                </a:path>
              </a:pathLst>
            </a:custGeom>
            <a:solidFill>
              <a:srgbClr val="646A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996216" y="3008376"/>
              <a:ext cx="291465" cy="291465"/>
            </a:xfrm>
            <a:custGeom>
              <a:avLst/>
              <a:gdLst/>
              <a:ahLst/>
              <a:cxnLst/>
              <a:rect l="l" t="t" r="r" b="b"/>
              <a:pathLst>
                <a:path w="291464" h="291464">
                  <a:moveTo>
                    <a:pt x="145509" y="0"/>
                  </a:moveTo>
                  <a:lnTo>
                    <a:pt x="102202" y="6604"/>
                  </a:lnTo>
                  <a:lnTo>
                    <a:pt x="64102" y="24892"/>
                  </a:lnTo>
                  <a:lnTo>
                    <a:pt x="33241" y="52959"/>
                  </a:lnTo>
                  <a:lnTo>
                    <a:pt x="11397" y="88900"/>
                  </a:lnTo>
                  <a:lnTo>
                    <a:pt x="729" y="130682"/>
                  </a:lnTo>
                  <a:lnTo>
                    <a:pt x="0" y="144906"/>
                  </a:lnTo>
                  <a:lnTo>
                    <a:pt x="0" y="146176"/>
                  </a:lnTo>
                  <a:lnTo>
                    <a:pt x="6571" y="188722"/>
                  </a:lnTo>
                  <a:lnTo>
                    <a:pt x="24859" y="226822"/>
                  </a:lnTo>
                  <a:lnTo>
                    <a:pt x="52926" y="257810"/>
                  </a:lnTo>
                  <a:lnTo>
                    <a:pt x="88867" y="279654"/>
                  </a:lnTo>
                  <a:lnTo>
                    <a:pt x="130650" y="290322"/>
                  </a:lnTo>
                  <a:lnTo>
                    <a:pt x="145509" y="291084"/>
                  </a:lnTo>
                  <a:lnTo>
                    <a:pt x="160368" y="290322"/>
                  </a:lnTo>
                  <a:lnTo>
                    <a:pt x="174846" y="288163"/>
                  </a:lnTo>
                  <a:lnTo>
                    <a:pt x="188689" y="284480"/>
                  </a:lnTo>
                  <a:lnTo>
                    <a:pt x="202151" y="279654"/>
                  </a:lnTo>
                  <a:lnTo>
                    <a:pt x="203738" y="278892"/>
                  </a:lnTo>
                  <a:lnTo>
                    <a:pt x="144874" y="278892"/>
                  </a:lnTo>
                  <a:lnTo>
                    <a:pt x="131285" y="278130"/>
                  </a:lnTo>
                  <a:lnTo>
                    <a:pt x="93058" y="268224"/>
                  </a:lnTo>
                  <a:lnTo>
                    <a:pt x="60165" y="248031"/>
                  </a:lnTo>
                  <a:lnTo>
                    <a:pt x="34638" y="219582"/>
                  </a:lnTo>
                  <a:lnTo>
                    <a:pt x="18001" y="184657"/>
                  </a:lnTo>
                  <a:lnTo>
                    <a:pt x="12159" y="144906"/>
                  </a:lnTo>
                  <a:lnTo>
                    <a:pt x="12921" y="131318"/>
                  </a:lnTo>
                  <a:lnTo>
                    <a:pt x="22827" y="93091"/>
                  </a:lnTo>
                  <a:lnTo>
                    <a:pt x="43020" y="60198"/>
                  </a:lnTo>
                  <a:lnTo>
                    <a:pt x="71468" y="34671"/>
                  </a:lnTo>
                  <a:lnTo>
                    <a:pt x="106393" y="18034"/>
                  </a:lnTo>
                  <a:lnTo>
                    <a:pt x="146144" y="12192"/>
                  </a:lnTo>
                  <a:lnTo>
                    <a:pt x="203706" y="12192"/>
                  </a:lnTo>
                  <a:lnTo>
                    <a:pt x="202151" y="11430"/>
                  </a:lnTo>
                  <a:lnTo>
                    <a:pt x="188689" y="6604"/>
                  </a:lnTo>
                  <a:lnTo>
                    <a:pt x="174846" y="2921"/>
                  </a:lnTo>
                  <a:lnTo>
                    <a:pt x="160368" y="762"/>
                  </a:lnTo>
                  <a:lnTo>
                    <a:pt x="145509" y="0"/>
                  </a:lnTo>
                  <a:close/>
                </a:path>
                <a:path w="291464" h="291464">
                  <a:moveTo>
                    <a:pt x="203706" y="12192"/>
                  </a:moveTo>
                  <a:lnTo>
                    <a:pt x="146144" y="12192"/>
                  </a:lnTo>
                  <a:lnTo>
                    <a:pt x="159733" y="12954"/>
                  </a:lnTo>
                  <a:lnTo>
                    <a:pt x="173068" y="14986"/>
                  </a:lnTo>
                  <a:lnTo>
                    <a:pt x="209517" y="28575"/>
                  </a:lnTo>
                  <a:lnTo>
                    <a:pt x="240251" y="51688"/>
                  </a:lnTo>
                  <a:lnTo>
                    <a:pt x="263111" y="82550"/>
                  </a:lnTo>
                  <a:lnTo>
                    <a:pt x="276319" y="119253"/>
                  </a:lnTo>
                  <a:lnTo>
                    <a:pt x="278859" y="146176"/>
                  </a:lnTo>
                  <a:lnTo>
                    <a:pt x="278097" y="159766"/>
                  </a:lnTo>
                  <a:lnTo>
                    <a:pt x="268191" y="198119"/>
                  </a:lnTo>
                  <a:lnTo>
                    <a:pt x="247998" y="230886"/>
                  </a:lnTo>
                  <a:lnTo>
                    <a:pt x="219550" y="256412"/>
                  </a:lnTo>
                  <a:lnTo>
                    <a:pt x="184625" y="273050"/>
                  </a:lnTo>
                  <a:lnTo>
                    <a:pt x="144874" y="278892"/>
                  </a:lnTo>
                  <a:lnTo>
                    <a:pt x="203738" y="278892"/>
                  </a:lnTo>
                  <a:lnTo>
                    <a:pt x="238092" y="257810"/>
                  </a:lnTo>
                  <a:lnTo>
                    <a:pt x="266159" y="226822"/>
                  </a:lnTo>
                  <a:lnTo>
                    <a:pt x="284447" y="188722"/>
                  </a:lnTo>
                  <a:lnTo>
                    <a:pt x="291018" y="146176"/>
                  </a:lnTo>
                  <a:lnTo>
                    <a:pt x="291018" y="144906"/>
                  </a:lnTo>
                  <a:lnTo>
                    <a:pt x="284447" y="102235"/>
                  </a:lnTo>
                  <a:lnTo>
                    <a:pt x="266159" y="64135"/>
                  </a:lnTo>
                  <a:lnTo>
                    <a:pt x="238092" y="33274"/>
                  </a:lnTo>
                  <a:lnTo>
                    <a:pt x="214851" y="17653"/>
                  </a:lnTo>
                  <a:lnTo>
                    <a:pt x="203706" y="121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011167" y="3008376"/>
              <a:ext cx="291465" cy="291465"/>
            </a:xfrm>
            <a:custGeom>
              <a:avLst/>
              <a:gdLst/>
              <a:ahLst/>
              <a:cxnLst/>
              <a:rect l="l" t="t" r="r" b="b"/>
              <a:pathLst>
                <a:path w="291464" h="291464">
                  <a:moveTo>
                    <a:pt x="145542" y="0"/>
                  </a:moveTo>
                  <a:lnTo>
                    <a:pt x="99535" y="7418"/>
                  </a:lnTo>
                  <a:lnTo>
                    <a:pt x="59582" y="28078"/>
                  </a:lnTo>
                  <a:lnTo>
                    <a:pt x="28078" y="59582"/>
                  </a:lnTo>
                  <a:lnTo>
                    <a:pt x="7418" y="99535"/>
                  </a:lnTo>
                  <a:lnTo>
                    <a:pt x="0" y="145542"/>
                  </a:lnTo>
                  <a:lnTo>
                    <a:pt x="7418" y="191548"/>
                  </a:lnTo>
                  <a:lnTo>
                    <a:pt x="28078" y="231501"/>
                  </a:lnTo>
                  <a:lnTo>
                    <a:pt x="59582" y="263005"/>
                  </a:lnTo>
                  <a:lnTo>
                    <a:pt x="99535" y="283665"/>
                  </a:lnTo>
                  <a:lnTo>
                    <a:pt x="145542" y="291084"/>
                  </a:lnTo>
                  <a:lnTo>
                    <a:pt x="191548" y="283665"/>
                  </a:lnTo>
                  <a:lnTo>
                    <a:pt x="231501" y="263005"/>
                  </a:lnTo>
                  <a:lnTo>
                    <a:pt x="263005" y="231501"/>
                  </a:lnTo>
                  <a:lnTo>
                    <a:pt x="283665" y="191548"/>
                  </a:lnTo>
                  <a:lnTo>
                    <a:pt x="291084" y="145542"/>
                  </a:lnTo>
                  <a:lnTo>
                    <a:pt x="283665" y="99535"/>
                  </a:lnTo>
                  <a:lnTo>
                    <a:pt x="263005" y="59582"/>
                  </a:lnTo>
                  <a:lnTo>
                    <a:pt x="231501" y="28078"/>
                  </a:lnTo>
                  <a:lnTo>
                    <a:pt x="191548" y="7418"/>
                  </a:lnTo>
                  <a:lnTo>
                    <a:pt x="145542" y="0"/>
                  </a:lnTo>
                  <a:close/>
                </a:path>
              </a:pathLst>
            </a:custGeom>
            <a:solidFill>
              <a:srgbClr val="646A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011200" y="3008376"/>
              <a:ext cx="291465" cy="291465"/>
            </a:xfrm>
            <a:custGeom>
              <a:avLst/>
              <a:gdLst/>
              <a:ahLst/>
              <a:cxnLst/>
              <a:rect l="l" t="t" r="r" b="b"/>
              <a:pathLst>
                <a:path w="291464" h="291464">
                  <a:moveTo>
                    <a:pt x="145509" y="0"/>
                  </a:moveTo>
                  <a:lnTo>
                    <a:pt x="102202" y="6604"/>
                  </a:lnTo>
                  <a:lnTo>
                    <a:pt x="64102" y="24892"/>
                  </a:lnTo>
                  <a:lnTo>
                    <a:pt x="33241" y="52959"/>
                  </a:lnTo>
                  <a:lnTo>
                    <a:pt x="11397" y="88900"/>
                  </a:lnTo>
                  <a:lnTo>
                    <a:pt x="729" y="130682"/>
                  </a:lnTo>
                  <a:lnTo>
                    <a:pt x="0" y="144906"/>
                  </a:lnTo>
                  <a:lnTo>
                    <a:pt x="0" y="146176"/>
                  </a:lnTo>
                  <a:lnTo>
                    <a:pt x="6571" y="188722"/>
                  </a:lnTo>
                  <a:lnTo>
                    <a:pt x="24859" y="226822"/>
                  </a:lnTo>
                  <a:lnTo>
                    <a:pt x="52926" y="257810"/>
                  </a:lnTo>
                  <a:lnTo>
                    <a:pt x="88867" y="279654"/>
                  </a:lnTo>
                  <a:lnTo>
                    <a:pt x="130650" y="290322"/>
                  </a:lnTo>
                  <a:lnTo>
                    <a:pt x="145509" y="291084"/>
                  </a:lnTo>
                  <a:lnTo>
                    <a:pt x="160368" y="290322"/>
                  </a:lnTo>
                  <a:lnTo>
                    <a:pt x="174846" y="288163"/>
                  </a:lnTo>
                  <a:lnTo>
                    <a:pt x="188689" y="284480"/>
                  </a:lnTo>
                  <a:lnTo>
                    <a:pt x="202151" y="279654"/>
                  </a:lnTo>
                  <a:lnTo>
                    <a:pt x="203738" y="278892"/>
                  </a:lnTo>
                  <a:lnTo>
                    <a:pt x="144874" y="278892"/>
                  </a:lnTo>
                  <a:lnTo>
                    <a:pt x="131285" y="278130"/>
                  </a:lnTo>
                  <a:lnTo>
                    <a:pt x="93058" y="268224"/>
                  </a:lnTo>
                  <a:lnTo>
                    <a:pt x="60165" y="248031"/>
                  </a:lnTo>
                  <a:lnTo>
                    <a:pt x="34638" y="219582"/>
                  </a:lnTo>
                  <a:lnTo>
                    <a:pt x="18001" y="184657"/>
                  </a:lnTo>
                  <a:lnTo>
                    <a:pt x="12159" y="144906"/>
                  </a:lnTo>
                  <a:lnTo>
                    <a:pt x="12921" y="131318"/>
                  </a:lnTo>
                  <a:lnTo>
                    <a:pt x="22827" y="93091"/>
                  </a:lnTo>
                  <a:lnTo>
                    <a:pt x="43020" y="60198"/>
                  </a:lnTo>
                  <a:lnTo>
                    <a:pt x="71468" y="34671"/>
                  </a:lnTo>
                  <a:lnTo>
                    <a:pt x="106393" y="18034"/>
                  </a:lnTo>
                  <a:lnTo>
                    <a:pt x="146144" y="12192"/>
                  </a:lnTo>
                  <a:lnTo>
                    <a:pt x="203706" y="12192"/>
                  </a:lnTo>
                  <a:lnTo>
                    <a:pt x="202151" y="11430"/>
                  </a:lnTo>
                  <a:lnTo>
                    <a:pt x="188689" y="6604"/>
                  </a:lnTo>
                  <a:lnTo>
                    <a:pt x="174846" y="2921"/>
                  </a:lnTo>
                  <a:lnTo>
                    <a:pt x="160368" y="762"/>
                  </a:lnTo>
                  <a:lnTo>
                    <a:pt x="145509" y="0"/>
                  </a:lnTo>
                  <a:close/>
                </a:path>
                <a:path w="291464" h="291464">
                  <a:moveTo>
                    <a:pt x="203706" y="12192"/>
                  </a:moveTo>
                  <a:lnTo>
                    <a:pt x="146144" y="12192"/>
                  </a:lnTo>
                  <a:lnTo>
                    <a:pt x="159733" y="12954"/>
                  </a:lnTo>
                  <a:lnTo>
                    <a:pt x="173068" y="14986"/>
                  </a:lnTo>
                  <a:lnTo>
                    <a:pt x="209517" y="28575"/>
                  </a:lnTo>
                  <a:lnTo>
                    <a:pt x="240251" y="51688"/>
                  </a:lnTo>
                  <a:lnTo>
                    <a:pt x="263111" y="82550"/>
                  </a:lnTo>
                  <a:lnTo>
                    <a:pt x="276319" y="119253"/>
                  </a:lnTo>
                  <a:lnTo>
                    <a:pt x="278859" y="146176"/>
                  </a:lnTo>
                  <a:lnTo>
                    <a:pt x="278097" y="159766"/>
                  </a:lnTo>
                  <a:lnTo>
                    <a:pt x="268191" y="198119"/>
                  </a:lnTo>
                  <a:lnTo>
                    <a:pt x="247998" y="230886"/>
                  </a:lnTo>
                  <a:lnTo>
                    <a:pt x="219550" y="256412"/>
                  </a:lnTo>
                  <a:lnTo>
                    <a:pt x="184625" y="273050"/>
                  </a:lnTo>
                  <a:lnTo>
                    <a:pt x="144874" y="278892"/>
                  </a:lnTo>
                  <a:lnTo>
                    <a:pt x="203738" y="278892"/>
                  </a:lnTo>
                  <a:lnTo>
                    <a:pt x="238092" y="257810"/>
                  </a:lnTo>
                  <a:lnTo>
                    <a:pt x="266159" y="226822"/>
                  </a:lnTo>
                  <a:lnTo>
                    <a:pt x="284447" y="188722"/>
                  </a:lnTo>
                  <a:lnTo>
                    <a:pt x="291018" y="146176"/>
                  </a:lnTo>
                  <a:lnTo>
                    <a:pt x="291018" y="144906"/>
                  </a:lnTo>
                  <a:lnTo>
                    <a:pt x="284447" y="102235"/>
                  </a:lnTo>
                  <a:lnTo>
                    <a:pt x="266159" y="64135"/>
                  </a:lnTo>
                  <a:lnTo>
                    <a:pt x="238092" y="33274"/>
                  </a:lnTo>
                  <a:lnTo>
                    <a:pt x="214851" y="17653"/>
                  </a:lnTo>
                  <a:lnTo>
                    <a:pt x="203706" y="121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119116" y="3008376"/>
              <a:ext cx="291465" cy="291465"/>
            </a:xfrm>
            <a:custGeom>
              <a:avLst/>
              <a:gdLst/>
              <a:ahLst/>
              <a:cxnLst/>
              <a:rect l="l" t="t" r="r" b="b"/>
              <a:pathLst>
                <a:path w="291464" h="291464">
                  <a:moveTo>
                    <a:pt x="145542" y="0"/>
                  </a:moveTo>
                  <a:lnTo>
                    <a:pt x="99535" y="7418"/>
                  </a:lnTo>
                  <a:lnTo>
                    <a:pt x="59582" y="28078"/>
                  </a:lnTo>
                  <a:lnTo>
                    <a:pt x="28078" y="59582"/>
                  </a:lnTo>
                  <a:lnTo>
                    <a:pt x="7418" y="99535"/>
                  </a:lnTo>
                  <a:lnTo>
                    <a:pt x="0" y="145542"/>
                  </a:lnTo>
                  <a:lnTo>
                    <a:pt x="7418" y="191548"/>
                  </a:lnTo>
                  <a:lnTo>
                    <a:pt x="28078" y="231501"/>
                  </a:lnTo>
                  <a:lnTo>
                    <a:pt x="59582" y="263005"/>
                  </a:lnTo>
                  <a:lnTo>
                    <a:pt x="99535" y="283665"/>
                  </a:lnTo>
                  <a:lnTo>
                    <a:pt x="145542" y="291084"/>
                  </a:lnTo>
                  <a:lnTo>
                    <a:pt x="191548" y="283665"/>
                  </a:lnTo>
                  <a:lnTo>
                    <a:pt x="231501" y="263005"/>
                  </a:lnTo>
                  <a:lnTo>
                    <a:pt x="263005" y="231501"/>
                  </a:lnTo>
                  <a:lnTo>
                    <a:pt x="283665" y="191548"/>
                  </a:lnTo>
                  <a:lnTo>
                    <a:pt x="291084" y="145542"/>
                  </a:lnTo>
                  <a:lnTo>
                    <a:pt x="283665" y="99535"/>
                  </a:lnTo>
                  <a:lnTo>
                    <a:pt x="263005" y="59582"/>
                  </a:lnTo>
                  <a:lnTo>
                    <a:pt x="231501" y="28078"/>
                  </a:lnTo>
                  <a:lnTo>
                    <a:pt x="191548" y="7418"/>
                  </a:lnTo>
                  <a:lnTo>
                    <a:pt x="145542" y="0"/>
                  </a:lnTo>
                  <a:close/>
                </a:path>
              </a:pathLst>
            </a:custGeom>
            <a:solidFill>
              <a:srgbClr val="646A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119148" y="3008376"/>
              <a:ext cx="291465" cy="291465"/>
            </a:xfrm>
            <a:custGeom>
              <a:avLst/>
              <a:gdLst/>
              <a:ahLst/>
              <a:cxnLst/>
              <a:rect l="l" t="t" r="r" b="b"/>
              <a:pathLst>
                <a:path w="291464" h="291464">
                  <a:moveTo>
                    <a:pt x="145509" y="0"/>
                  </a:moveTo>
                  <a:lnTo>
                    <a:pt x="102202" y="6604"/>
                  </a:lnTo>
                  <a:lnTo>
                    <a:pt x="64102" y="24892"/>
                  </a:lnTo>
                  <a:lnTo>
                    <a:pt x="33241" y="52959"/>
                  </a:lnTo>
                  <a:lnTo>
                    <a:pt x="11397" y="88900"/>
                  </a:lnTo>
                  <a:lnTo>
                    <a:pt x="729" y="130682"/>
                  </a:lnTo>
                  <a:lnTo>
                    <a:pt x="0" y="144906"/>
                  </a:lnTo>
                  <a:lnTo>
                    <a:pt x="0" y="146176"/>
                  </a:lnTo>
                  <a:lnTo>
                    <a:pt x="6571" y="188722"/>
                  </a:lnTo>
                  <a:lnTo>
                    <a:pt x="24859" y="226822"/>
                  </a:lnTo>
                  <a:lnTo>
                    <a:pt x="52926" y="257810"/>
                  </a:lnTo>
                  <a:lnTo>
                    <a:pt x="88867" y="279654"/>
                  </a:lnTo>
                  <a:lnTo>
                    <a:pt x="130650" y="290322"/>
                  </a:lnTo>
                  <a:lnTo>
                    <a:pt x="145509" y="291084"/>
                  </a:lnTo>
                  <a:lnTo>
                    <a:pt x="160368" y="290322"/>
                  </a:lnTo>
                  <a:lnTo>
                    <a:pt x="174846" y="288163"/>
                  </a:lnTo>
                  <a:lnTo>
                    <a:pt x="188689" y="284480"/>
                  </a:lnTo>
                  <a:lnTo>
                    <a:pt x="202151" y="279654"/>
                  </a:lnTo>
                  <a:lnTo>
                    <a:pt x="203738" y="278892"/>
                  </a:lnTo>
                  <a:lnTo>
                    <a:pt x="144874" y="278892"/>
                  </a:lnTo>
                  <a:lnTo>
                    <a:pt x="131285" y="278130"/>
                  </a:lnTo>
                  <a:lnTo>
                    <a:pt x="93058" y="268224"/>
                  </a:lnTo>
                  <a:lnTo>
                    <a:pt x="60165" y="248031"/>
                  </a:lnTo>
                  <a:lnTo>
                    <a:pt x="34638" y="219582"/>
                  </a:lnTo>
                  <a:lnTo>
                    <a:pt x="18001" y="184657"/>
                  </a:lnTo>
                  <a:lnTo>
                    <a:pt x="12159" y="144906"/>
                  </a:lnTo>
                  <a:lnTo>
                    <a:pt x="12921" y="131318"/>
                  </a:lnTo>
                  <a:lnTo>
                    <a:pt x="22827" y="93091"/>
                  </a:lnTo>
                  <a:lnTo>
                    <a:pt x="43020" y="60198"/>
                  </a:lnTo>
                  <a:lnTo>
                    <a:pt x="71468" y="34671"/>
                  </a:lnTo>
                  <a:lnTo>
                    <a:pt x="106393" y="18034"/>
                  </a:lnTo>
                  <a:lnTo>
                    <a:pt x="146144" y="12192"/>
                  </a:lnTo>
                  <a:lnTo>
                    <a:pt x="203706" y="12192"/>
                  </a:lnTo>
                  <a:lnTo>
                    <a:pt x="202151" y="11430"/>
                  </a:lnTo>
                  <a:lnTo>
                    <a:pt x="188689" y="6604"/>
                  </a:lnTo>
                  <a:lnTo>
                    <a:pt x="174846" y="2921"/>
                  </a:lnTo>
                  <a:lnTo>
                    <a:pt x="160368" y="762"/>
                  </a:lnTo>
                  <a:lnTo>
                    <a:pt x="145509" y="0"/>
                  </a:lnTo>
                  <a:close/>
                </a:path>
                <a:path w="291464" h="291464">
                  <a:moveTo>
                    <a:pt x="203706" y="12192"/>
                  </a:moveTo>
                  <a:lnTo>
                    <a:pt x="146144" y="12192"/>
                  </a:lnTo>
                  <a:lnTo>
                    <a:pt x="159733" y="12954"/>
                  </a:lnTo>
                  <a:lnTo>
                    <a:pt x="173068" y="14986"/>
                  </a:lnTo>
                  <a:lnTo>
                    <a:pt x="209517" y="28575"/>
                  </a:lnTo>
                  <a:lnTo>
                    <a:pt x="240251" y="51688"/>
                  </a:lnTo>
                  <a:lnTo>
                    <a:pt x="263111" y="82550"/>
                  </a:lnTo>
                  <a:lnTo>
                    <a:pt x="276319" y="119253"/>
                  </a:lnTo>
                  <a:lnTo>
                    <a:pt x="278859" y="146176"/>
                  </a:lnTo>
                  <a:lnTo>
                    <a:pt x="278097" y="159766"/>
                  </a:lnTo>
                  <a:lnTo>
                    <a:pt x="268191" y="198119"/>
                  </a:lnTo>
                  <a:lnTo>
                    <a:pt x="247998" y="230886"/>
                  </a:lnTo>
                  <a:lnTo>
                    <a:pt x="219550" y="256412"/>
                  </a:lnTo>
                  <a:lnTo>
                    <a:pt x="184625" y="273050"/>
                  </a:lnTo>
                  <a:lnTo>
                    <a:pt x="144874" y="278892"/>
                  </a:lnTo>
                  <a:lnTo>
                    <a:pt x="203738" y="278892"/>
                  </a:lnTo>
                  <a:lnTo>
                    <a:pt x="238092" y="257810"/>
                  </a:lnTo>
                  <a:lnTo>
                    <a:pt x="266159" y="226822"/>
                  </a:lnTo>
                  <a:lnTo>
                    <a:pt x="284447" y="188722"/>
                  </a:lnTo>
                  <a:lnTo>
                    <a:pt x="291018" y="146176"/>
                  </a:lnTo>
                  <a:lnTo>
                    <a:pt x="291018" y="144906"/>
                  </a:lnTo>
                  <a:lnTo>
                    <a:pt x="284447" y="102235"/>
                  </a:lnTo>
                  <a:lnTo>
                    <a:pt x="266159" y="64135"/>
                  </a:lnTo>
                  <a:lnTo>
                    <a:pt x="238092" y="33274"/>
                  </a:lnTo>
                  <a:lnTo>
                    <a:pt x="214851" y="17653"/>
                  </a:lnTo>
                  <a:lnTo>
                    <a:pt x="203706" y="121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248400" y="3008376"/>
              <a:ext cx="291465" cy="291465"/>
            </a:xfrm>
            <a:custGeom>
              <a:avLst/>
              <a:gdLst/>
              <a:ahLst/>
              <a:cxnLst/>
              <a:rect l="l" t="t" r="r" b="b"/>
              <a:pathLst>
                <a:path w="291465" h="291464">
                  <a:moveTo>
                    <a:pt x="145541" y="0"/>
                  </a:moveTo>
                  <a:lnTo>
                    <a:pt x="99535" y="7418"/>
                  </a:lnTo>
                  <a:lnTo>
                    <a:pt x="59582" y="28078"/>
                  </a:lnTo>
                  <a:lnTo>
                    <a:pt x="28078" y="59582"/>
                  </a:lnTo>
                  <a:lnTo>
                    <a:pt x="7418" y="99535"/>
                  </a:lnTo>
                  <a:lnTo>
                    <a:pt x="0" y="145542"/>
                  </a:lnTo>
                  <a:lnTo>
                    <a:pt x="7418" y="191548"/>
                  </a:lnTo>
                  <a:lnTo>
                    <a:pt x="28078" y="231501"/>
                  </a:lnTo>
                  <a:lnTo>
                    <a:pt x="59582" y="263005"/>
                  </a:lnTo>
                  <a:lnTo>
                    <a:pt x="99535" y="283665"/>
                  </a:lnTo>
                  <a:lnTo>
                    <a:pt x="145541" y="291084"/>
                  </a:lnTo>
                  <a:lnTo>
                    <a:pt x="191548" y="283665"/>
                  </a:lnTo>
                  <a:lnTo>
                    <a:pt x="231501" y="263005"/>
                  </a:lnTo>
                  <a:lnTo>
                    <a:pt x="263005" y="231501"/>
                  </a:lnTo>
                  <a:lnTo>
                    <a:pt x="283665" y="191548"/>
                  </a:lnTo>
                  <a:lnTo>
                    <a:pt x="291083" y="145542"/>
                  </a:lnTo>
                  <a:lnTo>
                    <a:pt x="283665" y="99535"/>
                  </a:lnTo>
                  <a:lnTo>
                    <a:pt x="263005" y="59582"/>
                  </a:lnTo>
                  <a:lnTo>
                    <a:pt x="231501" y="28078"/>
                  </a:lnTo>
                  <a:lnTo>
                    <a:pt x="191548" y="7418"/>
                  </a:lnTo>
                  <a:lnTo>
                    <a:pt x="145541" y="0"/>
                  </a:lnTo>
                  <a:close/>
                </a:path>
              </a:pathLst>
            </a:custGeom>
            <a:solidFill>
              <a:srgbClr val="646A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248432" y="3008376"/>
              <a:ext cx="291465" cy="291465"/>
            </a:xfrm>
            <a:custGeom>
              <a:avLst/>
              <a:gdLst/>
              <a:ahLst/>
              <a:cxnLst/>
              <a:rect l="l" t="t" r="r" b="b"/>
              <a:pathLst>
                <a:path w="291465" h="291464">
                  <a:moveTo>
                    <a:pt x="145509" y="0"/>
                  </a:moveTo>
                  <a:lnTo>
                    <a:pt x="102202" y="6604"/>
                  </a:lnTo>
                  <a:lnTo>
                    <a:pt x="64102" y="24892"/>
                  </a:lnTo>
                  <a:lnTo>
                    <a:pt x="33241" y="52959"/>
                  </a:lnTo>
                  <a:lnTo>
                    <a:pt x="11397" y="88900"/>
                  </a:lnTo>
                  <a:lnTo>
                    <a:pt x="729" y="130682"/>
                  </a:lnTo>
                  <a:lnTo>
                    <a:pt x="0" y="144906"/>
                  </a:lnTo>
                  <a:lnTo>
                    <a:pt x="0" y="146176"/>
                  </a:lnTo>
                  <a:lnTo>
                    <a:pt x="6571" y="188722"/>
                  </a:lnTo>
                  <a:lnTo>
                    <a:pt x="24859" y="226822"/>
                  </a:lnTo>
                  <a:lnTo>
                    <a:pt x="52926" y="257810"/>
                  </a:lnTo>
                  <a:lnTo>
                    <a:pt x="88867" y="279654"/>
                  </a:lnTo>
                  <a:lnTo>
                    <a:pt x="130650" y="290322"/>
                  </a:lnTo>
                  <a:lnTo>
                    <a:pt x="145509" y="291084"/>
                  </a:lnTo>
                  <a:lnTo>
                    <a:pt x="160368" y="290322"/>
                  </a:lnTo>
                  <a:lnTo>
                    <a:pt x="174846" y="288163"/>
                  </a:lnTo>
                  <a:lnTo>
                    <a:pt x="188689" y="284480"/>
                  </a:lnTo>
                  <a:lnTo>
                    <a:pt x="202151" y="279654"/>
                  </a:lnTo>
                  <a:lnTo>
                    <a:pt x="203738" y="278892"/>
                  </a:lnTo>
                  <a:lnTo>
                    <a:pt x="144874" y="278892"/>
                  </a:lnTo>
                  <a:lnTo>
                    <a:pt x="131285" y="278130"/>
                  </a:lnTo>
                  <a:lnTo>
                    <a:pt x="93058" y="268224"/>
                  </a:lnTo>
                  <a:lnTo>
                    <a:pt x="60165" y="248031"/>
                  </a:lnTo>
                  <a:lnTo>
                    <a:pt x="34638" y="219582"/>
                  </a:lnTo>
                  <a:lnTo>
                    <a:pt x="18001" y="184657"/>
                  </a:lnTo>
                  <a:lnTo>
                    <a:pt x="12159" y="144906"/>
                  </a:lnTo>
                  <a:lnTo>
                    <a:pt x="12921" y="131318"/>
                  </a:lnTo>
                  <a:lnTo>
                    <a:pt x="22827" y="93091"/>
                  </a:lnTo>
                  <a:lnTo>
                    <a:pt x="43020" y="60198"/>
                  </a:lnTo>
                  <a:lnTo>
                    <a:pt x="71468" y="34671"/>
                  </a:lnTo>
                  <a:lnTo>
                    <a:pt x="106393" y="18034"/>
                  </a:lnTo>
                  <a:lnTo>
                    <a:pt x="146144" y="12192"/>
                  </a:lnTo>
                  <a:lnTo>
                    <a:pt x="203706" y="12192"/>
                  </a:lnTo>
                  <a:lnTo>
                    <a:pt x="202151" y="11430"/>
                  </a:lnTo>
                  <a:lnTo>
                    <a:pt x="188689" y="6604"/>
                  </a:lnTo>
                  <a:lnTo>
                    <a:pt x="174846" y="2921"/>
                  </a:lnTo>
                  <a:lnTo>
                    <a:pt x="160368" y="762"/>
                  </a:lnTo>
                  <a:lnTo>
                    <a:pt x="145509" y="0"/>
                  </a:lnTo>
                  <a:close/>
                </a:path>
                <a:path w="291465" h="291464">
                  <a:moveTo>
                    <a:pt x="203706" y="12192"/>
                  </a:moveTo>
                  <a:lnTo>
                    <a:pt x="146144" y="12192"/>
                  </a:lnTo>
                  <a:lnTo>
                    <a:pt x="159733" y="12954"/>
                  </a:lnTo>
                  <a:lnTo>
                    <a:pt x="173068" y="14986"/>
                  </a:lnTo>
                  <a:lnTo>
                    <a:pt x="209517" y="28575"/>
                  </a:lnTo>
                  <a:lnTo>
                    <a:pt x="240251" y="51688"/>
                  </a:lnTo>
                  <a:lnTo>
                    <a:pt x="263111" y="82550"/>
                  </a:lnTo>
                  <a:lnTo>
                    <a:pt x="276319" y="119253"/>
                  </a:lnTo>
                  <a:lnTo>
                    <a:pt x="278859" y="146176"/>
                  </a:lnTo>
                  <a:lnTo>
                    <a:pt x="278097" y="159766"/>
                  </a:lnTo>
                  <a:lnTo>
                    <a:pt x="268191" y="198119"/>
                  </a:lnTo>
                  <a:lnTo>
                    <a:pt x="247998" y="230886"/>
                  </a:lnTo>
                  <a:lnTo>
                    <a:pt x="219550" y="256412"/>
                  </a:lnTo>
                  <a:lnTo>
                    <a:pt x="184625" y="273050"/>
                  </a:lnTo>
                  <a:lnTo>
                    <a:pt x="144874" y="278892"/>
                  </a:lnTo>
                  <a:lnTo>
                    <a:pt x="203738" y="278892"/>
                  </a:lnTo>
                  <a:lnTo>
                    <a:pt x="238092" y="257810"/>
                  </a:lnTo>
                  <a:lnTo>
                    <a:pt x="266159" y="226822"/>
                  </a:lnTo>
                  <a:lnTo>
                    <a:pt x="284447" y="188722"/>
                  </a:lnTo>
                  <a:lnTo>
                    <a:pt x="291018" y="146176"/>
                  </a:lnTo>
                  <a:lnTo>
                    <a:pt x="291018" y="144906"/>
                  </a:lnTo>
                  <a:lnTo>
                    <a:pt x="284447" y="102235"/>
                  </a:lnTo>
                  <a:lnTo>
                    <a:pt x="266159" y="64135"/>
                  </a:lnTo>
                  <a:lnTo>
                    <a:pt x="238092" y="33274"/>
                  </a:lnTo>
                  <a:lnTo>
                    <a:pt x="214851" y="17653"/>
                  </a:lnTo>
                  <a:lnTo>
                    <a:pt x="203706" y="121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388352" y="3008376"/>
              <a:ext cx="291465" cy="291465"/>
            </a:xfrm>
            <a:custGeom>
              <a:avLst/>
              <a:gdLst/>
              <a:ahLst/>
              <a:cxnLst/>
              <a:rect l="l" t="t" r="r" b="b"/>
              <a:pathLst>
                <a:path w="291465" h="291464">
                  <a:moveTo>
                    <a:pt x="145542" y="0"/>
                  </a:moveTo>
                  <a:lnTo>
                    <a:pt x="99535" y="7418"/>
                  </a:lnTo>
                  <a:lnTo>
                    <a:pt x="59582" y="28078"/>
                  </a:lnTo>
                  <a:lnTo>
                    <a:pt x="28078" y="59582"/>
                  </a:lnTo>
                  <a:lnTo>
                    <a:pt x="7418" y="99535"/>
                  </a:lnTo>
                  <a:lnTo>
                    <a:pt x="0" y="145542"/>
                  </a:lnTo>
                  <a:lnTo>
                    <a:pt x="7418" y="191548"/>
                  </a:lnTo>
                  <a:lnTo>
                    <a:pt x="28078" y="231501"/>
                  </a:lnTo>
                  <a:lnTo>
                    <a:pt x="59582" y="263005"/>
                  </a:lnTo>
                  <a:lnTo>
                    <a:pt x="99535" y="283665"/>
                  </a:lnTo>
                  <a:lnTo>
                    <a:pt x="145542" y="291084"/>
                  </a:lnTo>
                  <a:lnTo>
                    <a:pt x="191548" y="283665"/>
                  </a:lnTo>
                  <a:lnTo>
                    <a:pt x="231501" y="263005"/>
                  </a:lnTo>
                  <a:lnTo>
                    <a:pt x="263005" y="231501"/>
                  </a:lnTo>
                  <a:lnTo>
                    <a:pt x="283665" y="191548"/>
                  </a:lnTo>
                  <a:lnTo>
                    <a:pt x="291083" y="145542"/>
                  </a:lnTo>
                  <a:lnTo>
                    <a:pt x="283665" y="99535"/>
                  </a:lnTo>
                  <a:lnTo>
                    <a:pt x="263005" y="59582"/>
                  </a:lnTo>
                  <a:lnTo>
                    <a:pt x="231501" y="28078"/>
                  </a:lnTo>
                  <a:lnTo>
                    <a:pt x="191548" y="7418"/>
                  </a:lnTo>
                  <a:lnTo>
                    <a:pt x="145542" y="0"/>
                  </a:lnTo>
                  <a:close/>
                </a:path>
              </a:pathLst>
            </a:custGeom>
            <a:solidFill>
              <a:srgbClr val="646A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388384" y="3008376"/>
              <a:ext cx="291465" cy="291465"/>
            </a:xfrm>
            <a:custGeom>
              <a:avLst/>
              <a:gdLst/>
              <a:ahLst/>
              <a:cxnLst/>
              <a:rect l="l" t="t" r="r" b="b"/>
              <a:pathLst>
                <a:path w="291465" h="291464">
                  <a:moveTo>
                    <a:pt x="145509" y="0"/>
                  </a:moveTo>
                  <a:lnTo>
                    <a:pt x="102202" y="6604"/>
                  </a:lnTo>
                  <a:lnTo>
                    <a:pt x="64102" y="24892"/>
                  </a:lnTo>
                  <a:lnTo>
                    <a:pt x="33241" y="52959"/>
                  </a:lnTo>
                  <a:lnTo>
                    <a:pt x="11397" y="88900"/>
                  </a:lnTo>
                  <a:lnTo>
                    <a:pt x="729" y="130682"/>
                  </a:lnTo>
                  <a:lnTo>
                    <a:pt x="0" y="144906"/>
                  </a:lnTo>
                  <a:lnTo>
                    <a:pt x="0" y="146176"/>
                  </a:lnTo>
                  <a:lnTo>
                    <a:pt x="6571" y="188722"/>
                  </a:lnTo>
                  <a:lnTo>
                    <a:pt x="24859" y="226822"/>
                  </a:lnTo>
                  <a:lnTo>
                    <a:pt x="52926" y="257810"/>
                  </a:lnTo>
                  <a:lnTo>
                    <a:pt x="88867" y="279654"/>
                  </a:lnTo>
                  <a:lnTo>
                    <a:pt x="130650" y="290322"/>
                  </a:lnTo>
                  <a:lnTo>
                    <a:pt x="145509" y="291084"/>
                  </a:lnTo>
                  <a:lnTo>
                    <a:pt x="160368" y="290322"/>
                  </a:lnTo>
                  <a:lnTo>
                    <a:pt x="174846" y="288163"/>
                  </a:lnTo>
                  <a:lnTo>
                    <a:pt x="188689" y="284480"/>
                  </a:lnTo>
                  <a:lnTo>
                    <a:pt x="202151" y="279654"/>
                  </a:lnTo>
                  <a:lnTo>
                    <a:pt x="203738" y="278892"/>
                  </a:lnTo>
                  <a:lnTo>
                    <a:pt x="144874" y="278892"/>
                  </a:lnTo>
                  <a:lnTo>
                    <a:pt x="131285" y="278130"/>
                  </a:lnTo>
                  <a:lnTo>
                    <a:pt x="93058" y="268224"/>
                  </a:lnTo>
                  <a:lnTo>
                    <a:pt x="60165" y="248031"/>
                  </a:lnTo>
                  <a:lnTo>
                    <a:pt x="34638" y="219582"/>
                  </a:lnTo>
                  <a:lnTo>
                    <a:pt x="18001" y="184657"/>
                  </a:lnTo>
                  <a:lnTo>
                    <a:pt x="12159" y="144906"/>
                  </a:lnTo>
                  <a:lnTo>
                    <a:pt x="12921" y="131318"/>
                  </a:lnTo>
                  <a:lnTo>
                    <a:pt x="22827" y="93091"/>
                  </a:lnTo>
                  <a:lnTo>
                    <a:pt x="43020" y="60198"/>
                  </a:lnTo>
                  <a:lnTo>
                    <a:pt x="71468" y="34671"/>
                  </a:lnTo>
                  <a:lnTo>
                    <a:pt x="106393" y="18034"/>
                  </a:lnTo>
                  <a:lnTo>
                    <a:pt x="146144" y="12192"/>
                  </a:lnTo>
                  <a:lnTo>
                    <a:pt x="203706" y="12192"/>
                  </a:lnTo>
                  <a:lnTo>
                    <a:pt x="202151" y="11430"/>
                  </a:lnTo>
                  <a:lnTo>
                    <a:pt x="188689" y="6604"/>
                  </a:lnTo>
                  <a:lnTo>
                    <a:pt x="174846" y="2921"/>
                  </a:lnTo>
                  <a:lnTo>
                    <a:pt x="160368" y="762"/>
                  </a:lnTo>
                  <a:lnTo>
                    <a:pt x="145509" y="0"/>
                  </a:lnTo>
                  <a:close/>
                </a:path>
                <a:path w="291465" h="291464">
                  <a:moveTo>
                    <a:pt x="203706" y="12192"/>
                  </a:moveTo>
                  <a:lnTo>
                    <a:pt x="146144" y="12192"/>
                  </a:lnTo>
                  <a:lnTo>
                    <a:pt x="159733" y="12954"/>
                  </a:lnTo>
                  <a:lnTo>
                    <a:pt x="173068" y="14986"/>
                  </a:lnTo>
                  <a:lnTo>
                    <a:pt x="209517" y="28575"/>
                  </a:lnTo>
                  <a:lnTo>
                    <a:pt x="240251" y="51688"/>
                  </a:lnTo>
                  <a:lnTo>
                    <a:pt x="263111" y="82550"/>
                  </a:lnTo>
                  <a:lnTo>
                    <a:pt x="276319" y="119253"/>
                  </a:lnTo>
                  <a:lnTo>
                    <a:pt x="278859" y="146176"/>
                  </a:lnTo>
                  <a:lnTo>
                    <a:pt x="278097" y="159766"/>
                  </a:lnTo>
                  <a:lnTo>
                    <a:pt x="268191" y="198119"/>
                  </a:lnTo>
                  <a:lnTo>
                    <a:pt x="247998" y="230886"/>
                  </a:lnTo>
                  <a:lnTo>
                    <a:pt x="219550" y="256412"/>
                  </a:lnTo>
                  <a:lnTo>
                    <a:pt x="184625" y="273050"/>
                  </a:lnTo>
                  <a:lnTo>
                    <a:pt x="144874" y="278892"/>
                  </a:lnTo>
                  <a:lnTo>
                    <a:pt x="203738" y="278892"/>
                  </a:lnTo>
                  <a:lnTo>
                    <a:pt x="238092" y="257810"/>
                  </a:lnTo>
                  <a:lnTo>
                    <a:pt x="266159" y="226822"/>
                  </a:lnTo>
                  <a:lnTo>
                    <a:pt x="284447" y="188722"/>
                  </a:lnTo>
                  <a:lnTo>
                    <a:pt x="291018" y="146176"/>
                  </a:lnTo>
                  <a:lnTo>
                    <a:pt x="291018" y="144906"/>
                  </a:lnTo>
                  <a:lnTo>
                    <a:pt x="284447" y="102235"/>
                  </a:lnTo>
                  <a:lnTo>
                    <a:pt x="266159" y="64135"/>
                  </a:lnTo>
                  <a:lnTo>
                    <a:pt x="238092" y="33274"/>
                  </a:lnTo>
                  <a:lnTo>
                    <a:pt x="214851" y="17653"/>
                  </a:lnTo>
                  <a:lnTo>
                    <a:pt x="203706" y="121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1821307" y="3489452"/>
            <a:ext cx="695960" cy="68580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 marR="5080" indent="-635" algn="ctr">
              <a:lnSpc>
                <a:spcPct val="87000"/>
              </a:lnSpc>
              <a:spcBef>
                <a:spcPts val="285"/>
              </a:spcBef>
            </a:pPr>
            <a:r>
              <a:rPr sz="1200" spc="-65" dirty="0">
                <a:latin typeface="Trebuchet MS" panose="020B0603020202020204"/>
                <a:cs typeface="Trebuchet MS" panose="020B0603020202020204"/>
              </a:rPr>
              <a:t>Linear  </a:t>
            </a:r>
            <a:r>
              <a:rPr sz="1200" spc="20" dirty="0">
                <a:latin typeface="Trebuchet MS" panose="020B0603020202020204"/>
                <a:cs typeface="Trebuchet MS" panose="020B0603020202020204"/>
              </a:rPr>
              <a:t>R</a:t>
            </a:r>
            <a:r>
              <a:rPr sz="1200" spc="-85" dirty="0">
                <a:latin typeface="Trebuchet MS" panose="020B0603020202020204"/>
                <a:cs typeface="Trebuchet MS" panose="020B0603020202020204"/>
              </a:rPr>
              <a:t>eg</a:t>
            </a:r>
            <a:r>
              <a:rPr sz="1200" spc="-15" dirty="0">
                <a:latin typeface="Trebuchet MS" panose="020B0603020202020204"/>
                <a:cs typeface="Trebuchet MS" panose="020B0603020202020204"/>
              </a:rPr>
              <a:t>r</a:t>
            </a:r>
            <a:r>
              <a:rPr sz="1200" spc="-60" dirty="0">
                <a:latin typeface="Trebuchet MS" panose="020B0603020202020204"/>
                <a:cs typeface="Trebuchet MS" panose="020B0603020202020204"/>
              </a:rPr>
              <a:t>e</a:t>
            </a:r>
            <a:r>
              <a:rPr sz="1200" spc="-50" dirty="0">
                <a:latin typeface="Trebuchet MS" panose="020B0603020202020204"/>
                <a:cs typeface="Trebuchet MS" panose="020B0603020202020204"/>
              </a:rPr>
              <a:t>s</a:t>
            </a:r>
            <a:r>
              <a:rPr sz="1200" spc="-35" dirty="0">
                <a:latin typeface="Trebuchet MS" panose="020B0603020202020204"/>
                <a:cs typeface="Trebuchet MS" panose="020B0603020202020204"/>
              </a:rPr>
              <a:t>s</a:t>
            </a:r>
            <a:r>
              <a:rPr sz="1200" spc="-40" dirty="0">
                <a:latin typeface="Trebuchet MS" panose="020B0603020202020204"/>
                <a:cs typeface="Trebuchet MS" panose="020B0603020202020204"/>
              </a:rPr>
              <a:t>ion  </a:t>
            </a:r>
            <a:r>
              <a:rPr sz="1200" spc="-70" dirty="0">
                <a:latin typeface="Trebuchet MS" panose="020B0603020202020204"/>
                <a:cs typeface="Trebuchet MS" panose="020B0603020202020204"/>
              </a:rPr>
              <a:t>in</a:t>
            </a:r>
            <a:r>
              <a:rPr sz="1200" spc="-11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200" spc="-55" dirty="0">
                <a:latin typeface="Trebuchet MS" panose="020B0603020202020204"/>
                <a:cs typeface="Trebuchet MS" panose="020B0603020202020204"/>
              </a:rPr>
              <a:t>Machine  </a:t>
            </a:r>
            <a:r>
              <a:rPr sz="1200" spc="-65" dirty="0">
                <a:latin typeface="Trebuchet MS" panose="020B0603020202020204"/>
                <a:cs typeface="Trebuchet MS" panose="020B0603020202020204"/>
              </a:rPr>
              <a:t>Learning</a:t>
            </a:r>
            <a:endParaRPr sz="12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40" dirty="0"/>
              <a:t>By</a:t>
            </a:r>
            <a:r>
              <a:rPr spc="-165" dirty="0"/>
              <a:t> </a:t>
            </a:r>
            <a:r>
              <a:rPr spc="-35" dirty="0"/>
              <a:t>Anil</a:t>
            </a:r>
            <a:r>
              <a:rPr spc="-55" dirty="0"/>
              <a:t> </a:t>
            </a:r>
            <a:r>
              <a:rPr spc="-40" dirty="0"/>
              <a:t>Kumar</a:t>
            </a:r>
            <a:r>
              <a:rPr spc="-175" dirty="0"/>
              <a:t> </a:t>
            </a:r>
            <a:r>
              <a:rPr spc="45" dirty="0"/>
              <a:t>APSSDC</a:t>
            </a:r>
            <a:endParaRPr spc="45" dirty="0"/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22" name="object 22"/>
          <p:cNvSpPr txBox="1"/>
          <p:nvPr/>
        </p:nvSpPr>
        <p:spPr>
          <a:xfrm>
            <a:off x="2792983" y="2418410"/>
            <a:ext cx="695960" cy="368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ts val="1350"/>
              </a:lnSpc>
              <a:spcBef>
                <a:spcPts val="100"/>
              </a:spcBef>
            </a:pPr>
            <a:r>
              <a:rPr sz="1200" spc="-70" dirty="0">
                <a:latin typeface="Trebuchet MS" panose="020B0603020202020204"/>
                <a:cs typeface="Trebuchet MS" panose="020B0603020202020204"/>
              </a:rPr>
              <a:t>Polynomial</a:t>
            </a:r>
            <a:endParaRPr sz="12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ts val="1350"/>
              </a:lnSpc>
            </a:pPr>
            <a:r>
              <a:rPr sz="1200" spc="20" dirty="0">
                <a:latin typeface="Trebuchet MS" panose="020B0603020202020204"/>
                <a:cs typeface="Trebuchet MS" panose="020B0603020202020204"/>
              </a:rPr>
              <a:t>R</a:t>
            </a:r>
            <a:r>
              <a:rPr sz="1200" spc="-85" dirty="0">
                <a:latin typeface="Trebuchet MS" panose="020B0603020202020204"/>
                <a:cs typeface="Trebuchet MS" panose="020B0603020202020204"/>
              </a:rPr>
              <a:t>eg</a:t>
            </a:r>
            <a:r>
              <a:rPr sz="1200" spc="-15" dirty="0">
                <a:latin typeface="Trebuchet MS" panose="020B0603020202020204"/>
                <a:cs typeface="Trebuchet MS" panose="020B0603020202020204"/>
              </a:rPr>
              <a:t>r</a:t>
            </a:r>
            <a:r>
              <a:rPr sz="1200" spc="-60" dirty="0">
                <a:latin typeface="Trebuchet MS" panose="020B0603020202020204"/>
                <a:cs typeface="Trebuchet MS" panose="020B0603020202020204"/>
              </a:rPr>
              <a:t>e</a:t>
            </a:r>
            <a:r>
              <a:rPr sz="1200" spc="-50" dirty="0">
                <a:latin typeface="Trebuchet MS" panose="020B0603020202020204"/>
                <a:cs typeface="Trebuchet MS" panose="020B0603020202020204"/>
              </a:rPr>
              <a:t>s</a:t>
            </a:r>
            <a:r>
              <a:rPr sz="1200" spc="-35" dirty="0">
                <a:latin typeface="Trebuchet MS" panose="020B0603020202020204"/>
                <a:cs typeface="Trebuchet MS" panose="020B0603020202020204"/>
              </a:rPr>
              <a:t>s</a:t>
            </a:r>
            <a:r>
              <a:rPr sz="1200" spc="-45" dirty="0">
                <a:latin typeface="Trebuchet MS" panose="020B0603020202020204"/>
                <a:cs typeface="Trebuchet MS" panose="020B0603020202020204"/>
              </a:rPr>
              <a:t>ion</a:t>
            </a:r>
            <a:endParaRPr sz="12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740911" y="3489452"/>
            <a:ext cx="830580" cy="36830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88900" marR="5080" indent="-76200">
              <a:lnSpc>
                <a:spcPts val="1260"/>
              </a:lnSpc>
              <a:spcBef>
                <a:spcPts val="290"/>
              </a:spcBef>
            </a:pPr>
            <a:r>
              <a:rPr sz="1200" spc="-25" dirty="0">
                <a:latin typeface="Trebuchet MS" panose="020B0603020202020204"/>
                <a:cs typeface="Trebuchet MS" panose="020B0603020202020204"/>
              </a:rPr>
              <a:t>Cl</a:t>
            </a:r>
            <a:r>
              <a:rPr sz="1200" spc="-25" dirty="0">
                <a:latin typeface="Trebuchet MS" panose="020B0603020202020204"/>
                <a:cs typeface="Trebuchet MS" panose="020B0603020202020204"/>
              </a:rPr>
              <a:t>a</a:t>
            </a:r>
            <a:r>
              <a:rPr sz="1200" spc="-35" dirty="0">
                <a:latin typeface="Trebuchet MS" panose="020B0603020202020204"/>
                <a:cs typeface="Trebuchet MS" panose="020B0603020202020204"/>
              </a:rPr>
              <a:t>ss</a:t>
            </a:r>
            <a:r>
              <a:rPr sz="1200" spc="-90" dirty="0">
                <a:latin typeface="Trebuchet MS" panose="020B0603020202020204"/>
                <a:cs typeface="Trebuchet MS" panose="020B0603020202020204"/>
              </a:rPr>
              <a:t>ifi</a:t>
            </a:r>
            <a:r>
              <a:rPr sz="1200" spc="-130" dirty="0">
                <a:latin typeface="Trebuchet MS" panose="020B0603020202020204"/>
                <a:cs typeface="Trebuchet MS" panose="020B0603020202020204"/>
              </a:rPr>
              <a:t>c</a:t>
            </a:r>
            <a:r>
              <a:rPr sz="1200" spc="-60" dirty="0">
                <a:latin typeface="Trebuchet MS" panose="020B0603020202020204"/>
                <a:cs typeface="Trebuchet MS" panose="020B0603020202020204"/>
              </a:rPr>
              <a:t>ation  </a:t>
            </a:r>
            <a:r>
              <a:rPr sz="1200" spc="-55" dirty="0">
                <a:latin typeface="Trebuchet MS" panose="020B0603020202020204"/>
                <a:cs typeface="Trebuchet MS" panose="020B0603020202020204"/>
              </a:rPr>
              <a:t>models -</a:t>
            </a:r>
            <a:r>
              <a:rPr sz="1200" spc="-5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200" spc="-30" dirty="0">
                <a:latin typeface="Trebuchet MS" panose="020B0603020202020204"/>
                <a:cs typeface="Trebuchet MS" panose="020B0603020202020204"/>
              </a:rPr>
              <a:t>1</a:t>
            </a:r>
            <a:endParaRPr sz="12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850638" y="2418410"/>
            <a:ext cx="829944" cy="368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350"/>
              </a:lnSpc>
              <a:spcBef>
                <a:spcPts val="100"/>
              </a:spcBef>
            </a:pPr>
            <a:r>
              <a:rPr sz="1200" spc="-65" dirty="0">
                <a:latin typeface="Trebuchet MS" panose="020B0603020202020204"/>
                <a:cs typeface="Trebuchet MS" panose="020B0603020202020204"/>
              </a:rPr>
              <a:t>Classification</a:t>
            </a:r>
            <a:endParaRPr sz="1200">
              <a:latin typeface="Trebuchet MS" panose="020B0603020202020204"/>
              <a:cs typeface="Trebuchet MS" panose="020B0603020202020204"/>
            </a:endParaRPr>
          </a:p>
          <a:p>
            <a:pPr marL="86995">
              <a:lnSpc>
                <a:spcPts val="1350"/>
              </a:lnSpc>
            </a:pPr>
            <a:r>
              <a:rPr sz="1200" spc="-55" dirty="0">
                <a:latin typeface="Trebuchet MS" panose="020B0603020202020204"/>
                <a:cs typeface="Trebuchet MS" panose="020B0603020202020204"/>
              </a:rPr>
              <a:t>models -</a:t>
            </a:r>
            <a:r>
              <a:rPr sz="1200" spc="-5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200" spc="-30" dirty="0">
                <a:latin typeface="Trebuchet MS" panose="020B0603020202020204"/>
                <a:cs typeface="Trebuchet MS" panose="020B0603020202020204"/>
              </a:rPr>
              <a:t>2</a:t>
            </a:r>
            <a:endParaRPr sz="12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960109" y="3489452"/>
            <a:ext cx="868680" cy="52705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40005" marR="5080" indent="-27940" algn="just">
              <a:lnSpc>
                <a:spcPct val="87000"/>
              </a:lnSpc>
              <a:spcBef>
                <a:spcPts val="285"/>
              </a:spcBef>
            </a:pPr>
            <a:r>
              <a:rPr sz="1200" spc="-35" dirty="0">
                <a:latin typeface="Trebuchet MS" panose="020B0603020202020204"/>
                <a:cs typeface="Trebuchet MS" panose="020B0603020202020204"/>
              </a:rPr>
              <a:t>Unsupe</a:t>
            </a:r>
            <a:r>
              <a:rPr sz="1200" spc="10" dirty="0">
                <a:latin typeface="Trebuchet MS" panose="020B0603020202020204"/>
                <a:cs typeface="Trebuchet MS" panose="020B0603020202020204"/>
              </a:rPr>
              <a:t>r</a:t>
            </a:r>
            <a:r>
              <a:rPr sz="1200" spc="-55" dirty="0">
                <a:latin typeface="Trebuchet MS" panose="020B0603020202020204"/>
                <a:cs typeface="Trebuchet MS" panose="020B0603020202020204"/>
              </a:rPr>
              <a:t>vised  </a:t>
            </a:r>
            <a:r>
              <a:rPr sz="1200" spc="-65" dirty="0">
                <a:latin typeface="Trebuchet MS" panose="020B0603020202020204"/>
                <a:cs typeface="Trebuchet MS" panose="020B0603020202020204"/>
              </a:rPr>
              <a:t>Learning </a:t>
            </a:r>
            <a:r>
              <a:rPr sz="1200" spc="-80" dirty="0">
                <a:latin typeface="Trebuchet MS" panose="020B0603020202020204"/>
                <a:cs typeface="Trebuchet MS" panose="020B0603020202020204"/>
              </a:rPr>
              <a:t>and  </a:t>
            </a:r>
            <a:r>
              <a:rPr sz="1200" spc="-45" dirty="0">
                <a:latin typeface="Trebuchet MS" panose="020B0603020202020204"/>
                <a:cs typeface="Trebuchet MS" panose="020B0603020202020204"/>
              </a:rPr>
              <a:t>Clustering</a:t>
            </a:r>
            <a:endParaRPr sz="12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063867" y="2418410"/>
            <a:ext cx="941069" cy="368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350"/>
              </a:lnSpc>
              <a:spcBef>
                <a:spcPts val="100"/>
              </a:spcBef>
            </a:pPr>
            <a:r>
              <a:rPr sz="1200" spc="-55" dirty="0">
                <a:latin typeface="Trebuchet MS" panose="020B0603020202020204"/>
                <a:cs typeface="Trebuchet MS" panose="020B0603020202020204"/>
              </a:rPr>
              <a:t>Dimensionality</a:t>
            </a:r>
            <a:endParaRPr sz="1200">
              <a:latin typeface="Trebuchet MS" panose="020B0603020202020204"/>
              <a:cs typeface="Trebuchet MS" panose="020B0603020202020204"/>
            </a:endParaRPr>
          </a:p>
          <a:p>
            <a:pPr marL="1905" algn="ctr">
              <a:lnSpc>
                <a:spcPts val="1350"/>
              </a:lnSpc>
            </a:pPr>
            <a:r>
              <a:rPr sz="1200" spc="-50" dirty="0">
                <a:latin typeface="Trebuchet MS" panose="020B0603020202020204"/>
                <a:cs typeface="Trebuchet MS" panose="020B0603020202020204"/>
              </a:rPr>
              <a:t>Reduction</a:t>
            </a:r>
            <a:endParaRPr sz="12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911" y="4652771"/>
            <a:ext cx="388620" cy="3886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17524" y="905103"/>
            <a:ext cx="3569970" cy="3778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marR="5080" indent="-172720">
              <a:lnSpc>
                <a:spcPct val="110000"/>
              </a:lnSpc>
              <a:spcBef>
                <a:spcPts val="100"/>
              </a:spcBef>
              <a:buClr>
                <a:srgbClr val="2A1A00"/>
              </a:buClr>
              <a:buFont typeface="Arial" panose="020B0604020202020204"/>
              <a:buChar char="•"/>
              <a:tabLst>
                <a:tab pos="185420" algn="l"/>
              </a:tabLst>
            </a:pPr>
            <a:r>
              <a:rPr sz="2000" b="1" spc="5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Choosing </a:t>
            </a:r>
            <a:r>
              <a:rPr sz="2000" b="1" spc="-5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useful </a:t>
            </a:r>
            <a:r>
              <a:rPr sz="2000" b="1" spc="-3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features</a:t>
            </a:r>
            <a:r>
              <a:rPr sz="2000" b="1" spc="-24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b="1" spc="-1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can  </a:t>
            </a:r>
            <a:r>
              <a:rPr sz="2000" b="1" spc="-5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have </a:t>
            </a:r>
            <a:r>
              <a:rPr sz="2000" b="1" spc="-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 </a:t>
            </a:r>
            <a:r>
              <a:rPr sz="2000" b="1" spc="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big </a:t>
            </a:r>
            <a:r>
              <a:rPr sz="2000" b="1" spc="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impact on </a:t>
            </a:r>
            <a:r>
              <a:rPr sz="2000" b="1" spc="-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the  </a:t>
            </a:r>
            <a:r>
              <a:rPr sz="2000" b="1" spc="-2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quality </a:t>
            </a:r>
            <a:r>
              <a:rPr sz="2000" b="1" spc="-4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of </a:t>
            </a:r>
            <a:r>
              <a:rPr sz="2000" b="1" spc="-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the </a:t>
            </a:r>
            <a:r>
              <a:rPr sz="2000" b="1" spc="204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ML </a:t>
            </a:r>
            <a:r>
              <a:rPr sz="2000" b="1" spc="-1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system.  </a:t>
            </a:r>
            <a:r>
              <a:rPr sz="2000" spc="-7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Some </a:t>
            </a:r>
            <a:r>
              <a:rPr sz="2000" spc="-12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features </a:t>
            </a:r>
            <a:r>
              <a:rPr sz="2000" spc="-17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may </a:t>
            </a:r>
            <a:r>
              <a:rPr sz="2000" spc="-6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not </a:t>
            </a:r>
            <a:r>
              <a:rPr sz="2000" spc="-12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be useful  </a:t>
            </a:r>
            <a:r>
              <a:rPr sz="2000" spc="-9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enough </a:t>
            </a:r>
            <a:r>
              <a:rPr sz="2000" spc="-5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to </a:t>
            </a:r>
            <a:r>
              <a:rPr sz="2000" spc="-114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separate the </a:t>
            </a:r>
            <a:r>
              <a:rPr sz="2000" spc="-15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data  </a:t>
            </a:r>
            <a:r>
              <a:rPr sz="2000" spc="-11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points.</a:t>
            </a:r>
            <a:endParaRPr sz="2000">
              <a:latin typeface="Trebuchet MS" panose="020B0603020202020204"/>
              <a:cs typeface="Trebuchet MS" panose="020B0603020202020204"/>
            </a:endParaRPr>
          </a:p>
          <a:p>
            <a:pPr marL="184785" marR="24765" indent="-172720">
              <a:lnSpc>
                <a:spcPct val="110000"/>
              </a:lnSpc>
              <a:spcBef>
                <a:spcPts val="505"/>
              </a:spcBef>
              <a:buClr>
                <a:srgbClr val="2A1A00"/>
              </a:buClr>
              <a:buFont typeface="Arial" panose="020B0604020202020204"/>
              <a:buChar char="•"/>
              <a:tabLst>
                <a:tab pos="185420" algn="l"/>
              </a:tabLst>
            </a:pPr>
            <a:r>
              <a:rPr sz="2000" spc="-7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In </a:t>
            </a:r>
            <a:r>
              <a:rPr sz="2000" spc="-10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this </a:t>
            </a:r>
            <a:r>
              <a:rPr sz="2000" spc="-1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example </a:t>
            </a:r>
            <a:r>
              <a:rPr sz="2000" spc="-11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we </a:t>
            </a:r>
            <a:r>
              <a:rPr sz="2000" spc="-14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take </a:t>
            </a:r>
            <a:r>
              <a:rPr sz="2000" spc="-13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bad  </a:t>
            </a:r>
            <a:r>
              <a:rPr sz="2000" spc="-12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features </a:t>
            </a:r>
            <a:r>
              <a:rPr sz="2000" spc="-10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of </a:t>
            </a:r>
            <a:r>
              <a:rPr sz="2000" spc="-9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fruits(ripeness </a:t>
            </a:r>
            <a:r>
              <a:rPr sz="2000" spc="-13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and  </a:t>
            </a:r>
            <a:r>
              <a:rPr sz="2000" spc="-10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seed </a:t>
            </a:r>
            <a:r>
              <a:rPr sz="2000" spc="-8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count) </a:t>
            </a:r>
            <a:r>
              <a:rPr sz="2000" spc="-13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that </a:t>
            </a:r>
            <a:r>
              <a:rPr sz="2000" spc="-3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do </a:t>
            </a:r>
            <a:r>
              <a:rPr sz="2000" spc="-6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not </a:t>
            </a:r>
            <a:r>
              <a:rPr sz="2000" spc="-11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allow </a:t>
            </a:r>
            <a:r>
              <a:rPr sz="2000" spc="-6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us  </a:t>
            </a:r>
            <a:r>
              <a:rPr sz="2000" spc="-5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to </a:t>
            </a:r>
            <a:r>
              <a:rPr sz="2000" spc="-114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learn </a:t>
            </a:r>
            <a:r>
              <a:rPr sz="2000" spc="-14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any </a:t>
            </a:r>
            <a:r>
              <a:rPr sz="2000" spc="-11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distinguishing  </a:t>
            </a:r>
            <a:r>
              <a:rPr sz="2000" spc="-9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factors </a:t>
            </a:r>
            <a:r>
              <a:rPr sz="2000" spc="-7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for </a:t>
            </a:r>
            <a:r>
              <a:rPr sz="2000" spc="-114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2000" spc="-5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14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fruit.</a:t>
            </a:r>
            <a:endParaRPr sz="20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7524" y="257683"/>
            <a:ext cx="4868545" cy="6089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00" spc="114" dirty="0"/>
              <a:t>FEATURES </a:t>
            </a:r>
            <a:r>
              <a:rPr sz="3800" spc="10" dirty="0"/>
              <a:t>/</a:t>
            </a:r>
            <a:r>
              <a:rPr sz="3800" spc="360" dirty="0"/>
              <a:t> </a:t>
            </a:r>
            <a:r>
              <a:rPr sz="3800" spc="125" dirty="0"/>
              <a:t>ATTRIBUTES</a:t>
            </a:r>
            <a:endParaRPr sz="3800"/>
          </a:p>
        </p:txBody>
      </p:sp>
      <p:sp>
        <p:nvSpPr>
          <p:cNvPr id="5" name="object 5"/>
          <p:cNvSpPr/>
          <p:nvPr/>
        </p:nvSpPr>
        <p:spPr>
          <a:xfrm>
            <a:off x="5052059" y="905255"/>
            <a:ext cx="3733799" cy="395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40" dirty="0"/>
              <a:t>By</a:t>
            </a:r>
            <a:r>
              <a:rPr spc="-165" dirty="0"/>
              <a:t> </a:t>
            </a:r>
            <a:r>
              <a:rPr spc="-35" dirty="0"/>
              <a:t>Anil</a:t>
            </a:r>
            <a:r>
              <a:rPr spc="-55" dirty="0"/>
              <a:t> </a:t>
            </a:r>
            <a:r>
              <a:rPr spc="-40" dirty="0"/>
              <a:t>Kumar</a:t>
            </a:r>
            <a:r>
              <a:rPr spc="-175" dirty="0"/>
              <a:t> </a:t>
            </a:r>
            <a:r>
              <a:rPr spc="45" dirty="0"/>
              <a:t>APSSDC</a:t>
            </a:r>
            <a:endParaRPr spc="4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911" y="4652771"/>
            <a:ext cx="388620" cy="3886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9073" y="268351"/>
            <a:ext cx="7722234" cy="9531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3650"/>
              </a:lnSpc>
              <a:spcBef>
                <a:spcPts val="105"/>
              </a:spcBef>
            </a:pPr>
            <a:r>
              <a:rPr sz="3200" spc="70" dirty="0"/>
              <a:t>WHAT ML </a:t>
            </a:r>
            <a:r>
              <a:rPr sz="3200" spc="125" dirty="0"/>
              <a:t>CANNOT </a:t>
            </a:r>
            <a:r>
              <a:rPr sz="3200" spc="130" dirty="0"/>
              <a:t>PREDICT </a:t>
            </a:r>
            <a:r>
              <a:rPr sz="3200" spc="120" dirty="0"/>
              <a:t>STUFF </a:t>
            </a:r>
            <a:r>
              <a:rPr sz="3200" spc="75" dirty="0"/>
              <a:t>IT</a:t>
            </a:r>
            <a:r>
              <a:rPr sz="3200" spc="434" dirty="0"/>
              <a:t> </a:t>
            </a:r>
            <a:r>
              <a:rPr sz="3200" spc="125" dirty="0"/>
              <a:t>DOESN’T</a:t>
            </a:r>
            <a:endParaRPr sz="3200"/>
          </a:p>
          <a:p>
            <a:pPr marL="12065" algn="ctr">
              <a:lnSpc>
                <a:spcPts val="3650"/>
              </a:lnSpc>
            </a:pPr>
            <a:r>
              <a:rPr sz="3200" spc="114" dirty="0"/>
              <a:t>KNOW</a:t>
            </a:r>
            <a:r>
              <a:rPr sz="3200" spc="254" dirty="0"/>
              <a:t> </a:t>
            </a:r>
            <a:r>
              <a:rPr sz="3200" spc="120" dirty="0"/>
              <a:t>ABOUT</a:t>
            </a:r>
            <a:endParaRPr sz="320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40" dirty="0"/>
              <a:t>By</a:t>
            </a:r>
            <a:r>
              <a:rPr spc="-165" dirty="0"/>
              <a:t> </a:t>
            </a:r>
            <a:r>
              <a:rPr spc="-35" dirty="0"/>
              <a:t>Anil</a:t>
            </a:r>
            <a:r>
              <a:rPr spc="-55" dirty="0"/>
              <a:t> </a:t>
            </a:r>
            <a:r>
              <a:rPr spc="-40" dirty="0"/>
              <a:t>Kumar</a:t>
            </a:r>
            <a:r>
              <a:rPr spc="-175" dirty="0"/>
              <a:t> </a:t>
            </a:r>
            <a:r>
              <a:rPr spc="45" dirty="0"/>
              <a:t>APSSDC</a:t>
            </a:r>
            <a:endParaRPr spc="4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1060196" y="1315973"/>
            <a:ext cx="7291070" cy="3095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Lets </a:t>
            </a:r>
            <a:r>
              <a:rPr sz="1800" spc="-13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say </a:t>
            </a:r>
            <a:r>
              <a:rPr sz="1800" spc="-6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you </a:t>
            </a:r>
            <a:r>
              <a:rPr sz="1800" spc="-1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teach </a:t>
            </a:r>
            <a:r>
              <a:rPr sz="1800" spc="-13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an </a:t>
            </a:r>
            <a:r>
              <a:rPr sz="1800" spc="4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ML </a:t>
            </a:r>
            <a:r>
              <a:rPr sz="1800" spc="-8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system </a:t>
            </a:r>
            <a:r>
              <a:rPr sz="1800" spc="-9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about </a:t>
            </a:r>
            <a:r>
              <a:rPr sz="1800" spc="-1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animals like</a:t>
            </a:r>
            <a:r>
              <a:rPr sz="1800" spc="23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12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this:</a:t>
            </a:r>
            <a:endParaRPr sz="1800">
              <a:latin typeface="Trebuchet MS" panose="020B0603020202020204"/>
              <a:cs typeface="Trebuchet MS" panose="020B06030202020202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</a:pPr>
            <a:r>
              <a:rPr sz="1800" b="1" spc="7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Number </a:t>
            </a:r>
            <a:r>
              <a:rPr sz="1800" b="1" spc="-4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of </a:t>
            </a:r>
            <a:r>
              <a:rPr sz="1800" b="1" spc="-1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Legs, </a:t>
            </a:r>
            <a:r>
              <a:rPr sz="1800" b="1" spc="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Color,Weight,</a:t>
            </a:r>
            <a:r>
              <a:rPr sz="1800" b="1" spc="-254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b="1" spc="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Animal:</a:t>
            </a:r>
            <a:endParaRPr sz="1800">
              <a:latin typeface="Trebuchet MS" panose="020B0603020202020204"/>
              <a:cs typeface="Trebuchet MS" panose="020B0603020202020204"/>
            </a:endParaRPr>
          </a:p>
          <a:p>
            <a:pPr marL="184785" indent="-172720">
              <a:lnSpc>
                <a:spcPct val="100000"/>
              </a:lnSpc>
              <a:spcBef>
                <a:spcPts val="720"/>
              </a:spcBef>
              <a:buClr>
                <a:srgbClr val="2A1A00"/>
              </a:buClr>
              <a:buFont typeface="Arial" panose="020B0604020202020204"/>
              <a:buChar char="•"/>
              <a:tabLst>
                <a:tab pos="185420" algn="l"/>
              </a:tabLst>
            </a:pPr>
            <a:r>
              <a:rPr sz="1800" spc="-16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4, </a:t>
            </a:r>
            <a:r>
              <a:rPr sz="1800" spc="-12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Black, </a:t>
            </a:r>
            <a:r>
              <a:rPr sz="1800" spc="-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10KG,</a:t>
            </a:r>
            <a:r>
              <a:rPr sz="1800" spc="-38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4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Dog</a:t>
            </a:r>
            <a:endParaRPr sz="1800">
              <a:latin typeface="Trebuchet MS" panose="020B0603020202020204"/>
              <a:cs typeface="Trebuchet MS" panose="020B0603020202020204"/>
            </a:endParaRPr>
          </a:p>
          <a:p>
            <a:pPr marL="184785" indent="-172720">
              <a:lnSpc>
                <a:spcPct val="100000"/>
              </a:lnSpc>
              <a:spcBef>
                <a:spcPts val="710"/>
              </a:spcBef>
              <a:buClr>
                <a:srgbClr val="2A1A00"/>
              </a:buClr>
              <a:buFont typeface="Arial" panose="020B0604020202020204"/>
              <a:buChar char="•"/>
              <a:tabLst>
                <a:tab pos="185420" algn="l"/>
              </a:tabLst>
            </a:pPr>
            <a:r>
              <a:rPr sz="1800" spc="-16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2, </a:t>
            </a:r>
            <a:r>
              <a:rPr sz="1800" spc="-7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Orange, </a:t>
            </a:r>
            <a:r>
              <a:rPr sz="1800" spc="-1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5KG,</a:t>
            </a:r>
            <a:r>
              <a:rPr sz="1800" spc="-434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6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Chicken</a:t>
            </a:r>
            <a:endParaRPr sz="1800">
              <a:latin typeface="Trebuchet MS" panose="020B0603020202020204"/>
              <a:cs typeface="Trebuchet MS" panose="020B06030202020202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900">
              <a:latin typeface="Trebuchet MS" panose="020B0603020202020204"/>
              <a:cs typeface="Trebuchet MS" panose="020B0603020202020204"/>
            </a:endParaRPr>
          </a:p>
          <a:p>
            <a:pPr marL="12700" marR="5080" algn="just">
              <a:lnSpc>
                <a:spcPct val="110000"/>
              </a:lnSpc>
            </a:pPr>
            <a:r>
              <a:rPr sz="1800" spc="-13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If </a:t>
            </a:r>
            <a:r>
              <a:rPr sz="1800" spc="-6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you </a:t>
            </a:r>
            <a:r>
              <a:rPr sz="1800" spc="-4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now </a:t>
            </a:r>
            <a:r>
              <a:rPr sz="1800" spc="-9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present </a:t>
            </a:r>
            <a:r>
              <a:rPr sz="1800" spc="-1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it </a:t>
            </a:r>
            <a:r>
              <a:rPr sz="1800" spc="-9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with </a:t>
            </a:r>
            <a:r>
              <a:rPr sz="1800" spc="-18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 </a:t>
            </a:r>
            <a:r>
              <a:rPr sz="1800" spc="-3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Cow: </a:t>
            </a:r>
            <a:r>
              <a:rPr sz="1800" spc="-4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4 </a:t>
            </a:r>
            <a:r>
              <a:rPr sz="1800" spc="-14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legs, black, </a:t>
            </a:r>
            <a:r>
              <a:rPr sz="1800" spc="2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200KG </a:t>
            </a:r>
            <a:r>
              <a:rPr sz="1800" spc="-1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it </a:t>
            </a:r>
            <a:r>
              <a:rPr sz="1800" spc="-7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would </a:t>
            </a:r>
            <a:r>
              <a:rPr sz="1800" spc="-10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predict </a:t>
            </a:r>
            <a:r>
              <a:rPr sz="1800" spc="-8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“Dog”.  </a:t>
            </a:r>
            <a:r>
              <a:rPr sz="1800" spc="-5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This </a:t>
            </a:r>
            <a:r>
              <a:rPr sz="1800" spc="-8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is </a:t>
            </a:r>
            <a:r>
              <a:rPr sz="1800" spc="-11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because </a:t>
            </a:r>
            <a:r>
              <a:rPr sz="1800" spc="-1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it </a:t>
            </a:r>
            <a:r>
              <a:rPr sz="1800" spc="-8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only </a:t>
            </a:r>
            <a:r>
              <a:rPr sz="1800" spc="-4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knows </a:t>
            </a:r>
            <a:r>
              <a:rPr sz="1800" spc="-9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about </a:t>
            </a:r>
            <a:r>
              <a:rPr sz="1800" spc="-6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dogs </a:t>
            </a:r>
            <a:r>
              <a:rPr sz="1800" spc="-1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and </a:t>
            </a:r>
            <a:r>
              <a:rPr sz="1800" spc="-9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chickens </a:t>
            </a:r>
            <a:r>
              <a:rPr sz="1800" spc="-1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and </a:t>
            </a:r>
            <a:r>
              <a:rPr sz="1800" spc="-9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this was </a:t>
            </a:r>
            <a:r>
              <a:rPr sz="1800" spc="-11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the </a:t>
            </a:r>
            <a:r>
              <a:rPr sz="1800" spc="-7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closest  </a:t>
            </a:r>
            <a:r>
              <a:rPr sz="1800" spc="-14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match.</a:t>
            </a:r>
            <a:endParaRPr sz="18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911" y="4652771"/>
            <a:ext cx="388620" cy="3886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81070" y="1991105"/>
            <a:ext cx="5711825" cy="100965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245235" marR="5080" indent="-1233170">
              <a:lnSpc>
                <a:spcPts val="3670"/>
              </a:lnSpc>
              <a:spcBef>
                <a:spcPts val="560"/>
              </a:spcBef>
            </a:pPr>
            <a:r>
              <a:rPr spc="85" dirty="0"/>
              <a:t>HOW </a:t>
            </a:r>
            <a:r>
              <a:rPr spc="65" dirty="0"/>
              <a:t>ML </a:t>
            </a:r>
            <a:r>
              <a:rPr spc="114" dirty="0"/>
              <a:t>SYSTEMS </a:t>
            </a:r>
            <a:r>
              <a:rPr spc="85" dirty="0"/>
              <a:t>ARE </a:t>
            </a:r>
            <a:r>
              <a:rPr spc="114" dirty="0"/>
              <a:t>TRAINED  </a:t>
            </a:r>
            <a:r>
              <a:rPr spc="120" dirty="0"/>
              <a:t>(LEARNING</a:t>
            </a:r>
            <a:r>
              <a:rPr spc="305" dirty="0"/>
              <a:t> </a:t>
            </a:r>
            <a:r>
              <a:rPr spc="125" dirty="0"/>
              <a:t>STYLE)</a:t>
            </a:r>
            <a:endParaRPr spc="125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40" dirty="0"/>
              <a:t>By</a:t>
            </a:r>
            <a:r>
              <a:rPr spc="-165" dirty="0"/>
              <a:t> </a:t>
            </a:r>
            <a:r>
              <a:rPr spc="-35" dirty="0"/>
              <a:t>Anil</a:t>
            </a:r>
            <a:r>
              <a:rPr spc="-55" dirty="0"/>
              <a:t> </a:t>
            </a:r>
            <a:r>
              <a:rPr spc="-40" dirty="0"/>
              <a:t>Kumar</a:t>
            </a:r>
            <a:r>
              <a:rPr spc="-175" dirty="0"/>
              <a:t> </a:t>
            </a:r>
            <a:r>
              <a:rPr spc="45" dirty="0"/>
              <a:t>APSSDC</a:t>
            </a:r>
            <a:endParaRPr spc="4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664845" cy="5143500"/>
          </a:xfrm>
          <a:custGeom>
            <a:avLst/>
            <a:gdLst/>
            <a:ahLst/>
            <a:cxnLst/>
            <a:rect l="l" t="t" r="r" b="b"/>
            <a:pathLst>
              <a:path w="664845" h="5143500">
                <a:moveTo>
                  <a:pt x="532282" y="0"/>
                </a:moveTo>
                <a:lnTo>
                  <a:pt x="0" y="0"/>
                </a:lnTo>
                <a:lnTo>
                  <a:pt x="0" y="5143499"/>
                </a:lnTo>
                <a:lnTo>
                  <a:pt x="532282" y="5143499"/>
                </a:lnTo>
                <a:lnTo>
                  <a:pt x="533476" y="5092302"/>
                </a:lnTo>
                <a:lnTo>
                  <a:pt x="539432" y="5047058"/>
                </a:lnTo>
                <a:lnTo>
                  <a:pt x="547763" y="5007775"/>
                </a:lnTo>
                <a:lnTo>
                  <a:pt x="558482" y="4973243"/>
                </a:lnTo>
                <a:lnTo>
                  <a:pt x="570395" y="4942281"/>
                </a:lnTo>
                <a:lnTo>
                  <a:pt x="584682" y="4914900"/>
                </a:lnTo>
                <a:lnTo>
                  <a:pt x="613257" y="4857750"/>
                </a:lnTo>
                <a:lnTo>
                  <a:pt x="637070" y="4799406"/>
                </a:lnTo>
                <a:lnTo>
                  <a:pt x="657313" y="4725593"/>
                </a:lnTo>
                <a:lnTo>
                  <a:pt x="662076" y="4680343"/>
                </a:lnTo>
                <a:lnTo>
                  <a:pt x="664464" y="4629150"/>
                </a:lnTo>
                <a:lnTo>
                  <a:pt x="662076" y="4577956"/>
                </a:lnTo>
                <a:lnTo>
                  <a:pt x="657313" y="4532706"/>
                </a:lnTo>
                <a:lnTo>
                  <a:pt x="648982" y="4493425"/>
                </a:lnTo>
                <a:lnTo>
                  <a:pt x="625170" y="4427931"/>
                </a:lnTo>
                <a:lnTo>
                  <a:pt x="584682" y="4343400"/>
                </a:lnTo>
                <a:lnTo>
                  <a:pt x="570395" y="4316018"/>
                </a:lnTo>
                <a:lnTo>
                  <a:pt x="558482" y="4285056"/>
                </a:lnTo>
                <a:lnTo>
                  <a:pt x="547763" y="4250524"/>
                </a:lnTo>
                <a:lnTo>
                  <a:pt x="539432" y="4211243"/>
                </a:lnTo>
                <a:lnTo>
                  <a:pt x="533476" y="4165993"/>
                </a:lnTo>
                <a:lnTo>
                  <a:pt x="532282" y="4114800"/>
                </a:lnTo>
                <a:lnTo>
                  <a:pt x="533476" y="4063606"/>
                </a:lnTo>
                <a:lnTo>
                  <a:pt x="539432" y="4018356"/>
                </a:lnTo>
                <a:lnTo>
                  <a:pt x="547763" y="3979062"/>
                </a:lnTo>
                <a:lnTo>
                  <a:pt x="570395" y="3913581"/>
                </a:lnTo>
                <a:lnTo>
                  <a:pt x="584682" y="3886200"/>
                </a:lnTo>
                <a:lnTo>
                  <a:pt x="613257" y="3829050"/>
                </a:lnTo>
                <a:lnTo>
                  <a:pt x="637070" y="3770756"/>
                </a:lnTo>
                <a:lnTo>
                  <a:pt x="657313" y="3696843"/>
                </a:lnTo>
                <a:lnTo>
                  <a:pt x="662076" y="3651630"/>
                </a:lnTo>
                <a:lnTo>
                  <a:pt x="664464" y="3600450"/>
                </a:lnTo>
                <a:lnTo>
                  <a:pt x="662076" y="3549269"/>
                </a:lnTo>
                <a:lnTo>
                  <a:pt x="657313" y="3504056"/>
                </a:lnTo>
                <a:lnTo>
                  <a:pt x="648982" y="3464687"/>
                </a:lnTo>
                <a:lnTo>
                  <a:pt x="625170" y="3399281"/>
                </a:lnTo>
                <a:lnTo>
                  <a:pt x="584682" y="3314700"/>
                </a:lnTo>
                <a:lnTo>
                  <a:pt x="570395" y="3287268"/>
                </a:lnTo>
                <a:lnTo>
                  <a:pt x="558482" y="3256406"/>
                </a:lnTo>
                <a:lnTo>
                  <a:pt x="547763" y="3221863"/>
                </a:lnTo>
                <a:lnTo>
                  <a:pt x="539432" y="3182493"/>
                </a:lnTo>
                <a:lnTo>
                  <a:pt x="533476" y="3137281"/>
                </a:lnTo>
                <a:lnTo>
                  <a:pt x="532282" y="3086100"/>
                </a:lnTo>
                <a:lnTo>
                  <a:pt x="533476" y="3034919"/>
                </a:lnTo>
                <a:lnTo>
                  <a:pt x="539432" y="2989707"/>
                </a:lnTo>
                <a:lnTo>
                  <a:pt x="547763" y="2950337"/>
                </a:lnTo>
                <a:lnTo>
                  <a:pt x="570395" y="2884932"/>
                </a:lnTo>
                <a:lnTo>
                  <a:pt x="584682" y="2857500"/>
                </a:lnTo>
                <a:lnTo>
                  <a:pt x="613257" y="2800350"/>
                </a:lnTo>
                <a:lnTo>
                  <a:pt x="637070" y="2742057"/>
                </a:lnTo>
                <a:lnTo>
                  <a:pt x="657313" y="2668143"/>
                </a:lnTo>
                <a:lnTo>
                  <a:pt x="662076" y="2622931"/>
                </a:lnTo>
                <a:lnTo>
                  <a:pt x="664464" y="2570607"/>
                </a:lnTo>
                <a:lnTo>
                  <a:pt x="662076" y="2520569"/>
                </a:lnTo>
                <a:lnTo>
                  <a:pt x="657313" y="2475357"/>
                </a:lnTo>
                <a:lnTo>
                  <a:pt x="648982" y="2435987"/>
                </a:lnTo>
                <a:lnTo>
                  <a:pt x="625170" y="2370582"/>
                </a:lnTo>
                <a:lnTo>
                  <a:pt x="584682" y="2286000"/>
                </a:lnTo>
                <a:lnTo>
                  <a:pt x="570395" y="2258568"/>
                </a:lnTo>
                <a:lnTo>
                  <a:pt x="558482" y="2227707"/>
                </a:lnTo>
                <a:lnTo>
                  <a:pt x="547763" y="2193163"/>
                </a:lnTo>
                <a:lnTo>
                  <a:pt x="539432" y="2153793"/>
                </a:lnTo>
                <a:lnTo>
                  <a:pt x="533476" y="2108581"/>
                </a:lnTo>
                <a:lnTo>
                  <a:pt x="532282" y="2057400"/>
                </a:lnTo>
                <a:lnTo>
                  <a:pt x="533476" y="2006219"/>
                </a:lnTo>
                <a:lnTo>
                  <a:pt x="539432" y="1961007"/>
                </a:lnTo>
                <a:lnTo>
                  <a:pt x="547763" y="1921637"/>
                </a:lnTo>
                <a:lnTo>
                  <a:pt x="570395" y="1856232"/>
                </a:lnTo>
                <a:lnTo>
                  <a:pt x="584682" y="1828800"/>
                </a:lnTo>
                <a:lnTo>
                  <a:pt x="613257" y="1771650"/>
                </a:lnTo>
                <a:lnTo>
                  <a:pt x="637070" y="1713357"/>
                </a:lnTo>
                <a:lnTo>
                  <a:pt x="657313" y="1639442"/>
                </a:lnTo>
                <a:lnTo>
                  <a:pt x="662076" y="1594230"/>
                </a:lnTo>
                <a:lnTo>
                  <a:pt x="664464" y="1543050"/>
                </a:lnTo>
                <a:lnTo>
                  <a:pt x="662076" y="1491869"/>
                </a:lnTo>
                <a:lnTo>
                  <a:pt x="657313" y="1446657"/>
                </a:lnTo>
                <a:lnTo>
                  <a:pt x="648982" y="1407287"/>
                </a:lnTo>
                <a:lnTo>
                  <a:pt x="625170" y="1341882"/>
                </a:lnTo>
                <a:lnTo>
                  <a:pt x="584682" y="1257300"/>
                </a:lnTo>
                <a:lnTo>
                  <a:pt x="570395" y="1229867"/>
                </a:lnTo>
                <a:lnTo>
                  <a:pt x="558482" y="1199007"/>
                </a:lnTo>
                <a:lnTo>
                  <a:pt x="547763" y="1164463"/>
                </a:lnTo>
                <a:lnTo>
                  <a:pt x="539432" y="1125092"/>
                </a:lnTo>
                <a:lnTo>
                  <a:pt x="533476" y="1079880"/>
                </a:lnTo>
                <a:lnTo>
                  <a:pt x="532282" y="1028700"/>
                </a:lnTo>
                <a:lnTo>
                  <a:pt x="533476" y="977519"/>
                </a:lnTo>
                <a:lnTo>
                  <a:pt x="539432" y="932307"/>
                </a:lnTo>
                <a:lnTo>
                  <a:pt x="547763" y="892937"/>
                </a:lnTo>
                <a:lnTo>
                  <a:pt x="570395" y="827532"/>
                </a:lnTo>
                <a:lnTo>
                  <a:pt x="584682" y="800100"/>
                </a:lnTo>
                <a:lnTo>
                  <a:pt x="613257" y="742950"/>
                </a:lnTo>
                <a:lnTo>
                  <a:pt x="637070" y="684657"/>
                </a:lnTo>
                <a:lnTo>
                  <a:pt x="657313" y="610742"/>
                </a:lnTo>
                <a:lnTo>
                  <a:pt x="662076" y="565530"/>
                </a:lnTo>
                <a:lnTo>
                  <a:pt x="664464" y="514350"/>
                </a:lnTo>
                <a:lnTo>
                  <a:pt x="662076" y="463169"/>
                </a:lnTo>
                <a:lnTo>
                  <a:pt x="657313" y="417957"/>
                </a:lnTo>
                <a:lnTo>
                  <a:pt x="648982" y="378587"/>
                </a:lnTo>
                <a:lnTo>
                  <a:pt x="625170" y="313182"/>
                </a:lnTo>
                <a:lnTo>
                  <a:pt x="584682" y="228600"/>
                </a:lnTo>
                <a:lnTo>
                  <a:pt x="570395" y="201167"/>
                </a:lnTo>
                <a:lnTo>
                  <a:pt x="558482" y="170307"/>
                </a:lnTo>
                <a:lnTo>
                  <a:pt x="547763" y="135762"/>
                </a:lnTo>
                <a:lnTo>
                  <a:pt x="539432" y="96392"/>
                </a:lnTo>
                <a:lnTo>
                  <a:pt x="533476" y="51180"/>
                </a:lnTo>
                <a:lnTo>
                  <a:pt x="532282" y="0"/>
                </a:lnTo>
                <a:close/>
              </a:path>
            </a:pathLst>
          </a:custGeom>
          <a:solidFill>
            <a:srgbClr val="2A1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932164" y="0"/>
            <a:ext cx="212090" cy="5143500"/>
          </a:xfrm>
          <a:custGeom>
            <a:avLst/>
            <a:gdLst/>
            <a:ahLst/>
            <a:cxnLst/>
            <a:rect l="l" t="t" r="r" b="b"/>
            <a:pathLst>
              <a:path w="212090" h="5143500">
                <a:moveTo>
                  <a:pt x="211835" y="0"/>
                </a:moveTo>
                <a:lnTo>
                  <a:pt x="0" y="0"/>
                </a:lnTo>
                <a:lnTo>
                  <a:pt x="0" y="5143500"/>
                </a:lnTo>
                <a:lnTo>
                  <a:pt x="211835" y="5143500"/>
                </a:lnTo>
                <a:lnTo>
                  <a:pt x="211835" y="0"/>
                </a:lnTo>
                <a:close/>
              </a:path>
            </a:pathLst>
          </a:custGeom>
          <a:solidFill>
            <a:srgbClr val="F8B32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7911" y="4652771"/>
            <a:ext cx="388620" cy="3886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13077" y="69037"/>
            <a:ext cx="6378575" cy="609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800" spc="145" dirty="0"/>
              <a:t>SUPERVISED </a:t>
            </a:r>
            <a:r>
              <a:rPr sz="3800" spc="90" dirty="0"/>
              <a:t>VS</a:t>
            </a:r>
            <a:r>
              <a:rPr sz="3800" spc="320" dirty="0"/>
              <a:t> </a:t>
            </a:r>
            <a:r>
              <a:rPr sz="3800" spc="145" dirty="0"/>
              <a:t>UNSUPERVISED</a:t>
            </a:r>
            <a:endParaRPr sz="3800"/>
          </a:p>
        </p:txBody>
      </p:sp>
      <p:sp>
        <p:nvSpPr>
          <p:cNvPr id="6" name="object 6"/>
          <p:cNvSpPr/>
          <p:nvPr/>
        </p:nvSpPr>
        <p:spPr>
          <a:xfrm>
            <a:off x="701040" y="678192"/>
            <a:ext cx="8068056" cy="41427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802369" y="4783800"/>
            <a:ext cx="141605" cy="15811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900" spc="-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43</a:t>
            </a:r>
            <a:endParaRPr sz="9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40" dirty="0"/>
              <a:t>By</a:t>
            </a:r>
            <a:r>
              <a:rPr spc="-165" dirty="0"/>
              <a:t> </a:t>
            </a:r>
            <a:r>
              <a:rPr spc="-35" dirty="0"/>
              <a:t>Anil</a:t>
            </a:r>
            <a:r>
              <a:rPr spc="-55" dirty="0"/>
              <a:t> </a:t>
            </a:r>
            <a:r>
              <a:rPr spc="-40" dirty="0"/>
              <a:t>Kumar</a:t>
            </a:r>
            <a:r>
              <a:rPr spc="-175" dirty="0"/>
              <a:t> </a:t>
            </a:r>
            <a:r>
              <a:rPr spc="45" dirty="0"/>
              <a:t>APSSDC</a:t>
            </a:r>
            <a:endParaRPr spc="4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5591" y="183896"/>
            <a:ext cx="464185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125" dirty="0">
                <a:solidFill>
                  <a:srgbClr val="2A1A00"/>
                </a:solidFill>
                <a:latin typeface="Impact" panose="020B0806030902050204"/>
                <a:cs typeface="Impact" panose="020B0806030902050204"/>
              </a:rPr>
              <a:t>UNSUPERVISED</a:t>
            </a:r>
            <a:r>
              <a:rPr sz="3400" spc="300" dirty="0">
                <a:solidFill>
                  <a:srgbClr val="2A1A00"/>
                </a:solidFill>
                <a:latin typeface="Impact" panose="020B0806030902050204"/>
                <a:cs typeface="Impact" panose="020B0806030902050204"/>
              </a:rPr>
              <a:t> </a:t>
            </a:r>
            <a:r>
              <a:rPr sz="3400" spc="114" dirty="0">
                <a:solidFill>
                  <a:srgbClr val="2A1A00"/>
                </a:solidFill>
                <a:latin typeface="Impact" panose="020B0806030902050204"/>
                <a:cs typeface="Impact" panose="020B0806030902050204"/>
              </a:rPr>
              <a:t>LEARNING</a:t>
            </a:r>
            <a:endParaRPr sz="3400">
              <a:latin typeface="Impact" panose="020B0806030902050204"/>
              <a:cs typeface="Impact" panose="020B080603090205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1304" y="866012"/>
            <a:ext cx="7898130" cy="779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500" spc="-5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Unsupervised </a:t>
            </a:r>
            <a:r>
              <a:rPr sz="1500" spc="-9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learning </a:t>
            </a:r>
            <a:r>
              <a:rPr sz="1500" spc="-7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model </a:t>
            </a:r>
            <a:r>
              <a:rPr sz="1500" spc="-8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learns </a:t>
            </a:r>
            <a:r>
              <a:rPr sz="1500" spc="-6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through </a:t>
            </a:r>
            <a:r>
              <a:rPr sz="1500" spc="-6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observation </a:t>
            </a:r>
            <a:r>
              <a:rPr sz="1500" spc="-10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and </a:t>
            </a:r>
            <a:r>
              <a:rPr sz="1500" spc="-9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finds </a:t>
            </a:r>
            <a:r>
              <a:rPr sz="1500" spc="-6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structures </a:t>
            </a:r>
            <a:r>
              <a:rPr sz="1500" spc="-9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in the </a:t>
            </a:r>
            <a:r>
              <a:rPr sz="1500" spc="-6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data.When </a:t>
            </a:r>
            <a:r>
              <a:rPr sz="1500" spc="-9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the  </a:t>
            </a:r>
            <a:r>
              <a:rPr sz="1500" spc="-7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model </a:t>
            </a:r>
            <a:r>
              <a:rPr sz="1500" spc="-7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is </a:t>
            </a:r>
            <a:r>
              <a:rPr sz="1500" spc="-1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feed </a:t>
            </a:r>
            <a:r>
              <a:rPr sz="1500" spc="-14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data, </a:t>
            </a:r>
            <a:r>
              <a:rPr sz="1500" spc="-10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it </a:t>
            </a:r>
            <a:r>
              <a:rPr sz="1500" spc="-10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automatically </a:t>
            </a:r>
            <a:r>
              <a:rPr sz="1500" spc="-9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finds </a:t>
            </a:r>
            <a:r>
              <a:rPr sz="1500" spc="-8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patterns </a:t>
            </a:r>
            <a:r>
              <a:rPr sz="1500" spc="-10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and </a:t>
            </a:r>
            <a:r>
              <a:rPr sz="1500" spc="-7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relationships </a:t>
            </a:r>
            <a:r>
              <a:rPr sz="1500" spc="-9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in the </a:t>
            </a:r>
            <a:r>
              <a:rPr sz="1500" spc="-1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data </a:t>
            </a:r>
            <a:r>
              <a:rPr sz="1500" spc="-9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by </a:t>
            </a:r>
            <a:r>
              <a:rPr sz="1500" spc="-9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creating </a:t>
            </a:r>
            <a:r>
              <a:rPr sz="1500" spc="-7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clusters </a:t>
            </a:r>
            <a:r>
              <a:rPr sz="1500" spc="-9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in </a:t>
            </a:r>
            <a:r>
              <a:rPr sz="1500" spc="-14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it. </a:t>
            </a:r>
            <a:r>
              <a:rPr sz="1500" spc="16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1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What </a:t>
            </a:r>
            <a:r>
              <a:rPr sz="1500" spc="-10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it </a:t>
            </a:r>
            <a:r>
              <a:rPr sz="1500" spc="-7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cannot </a:t>
            </a:r>
            <a:r>
              <a:rPr sz="1500" spc="-2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do </a:t>
            </a:r>
            <a:r>
              <a:rPr sz="1500" spc="-7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is </a:t>
            </a:r>
            <a:r>
              <a:rPr sz="1500" spc="-10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adding </a:t>
            </a:r>
            <a:r>
              <a:rPr sz="1500" spc="-10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labels </a:t>
            </a:r>
            <a:r>
              <a:rPr sz="1500" spc="-4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to </a:t>
            </a:r>
            <a:r>
              <a:rPr sz="1500" spc="-9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the </a:t>
            </a:r>
            <a:r>
              <a:rPr sz="1500" spc="-11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cluster. </a:t>
            </a:r>
            <a:r>
              <a:rPr sz="1500" spc="-8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Like </a:t>
            </a:r>
            <a:r>
              <a:rPr sz="1500" spc="-9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the </a:t>
            </a:r>
            <a:r>
              <a:rPr sz="1500" spc="-8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picture </a:t>
            </a:r>
            <a:r>
              <a:rPr sz="1500" spc="-4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shown</a:t>
            </a:r>
            <a:r>
              <a:rPr sz="1500" spc="13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11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below.</a:t>
            </a:r>
            <a:endParaRPr sz="15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41576" y="1871472"/>
            <a:ext cx="5260848" cy="293217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40" dirty="0"/>
              <a:t>By</a:t>
            </a:r>
            <a:r>
              <a:rPr spc="-165" dirty="0"/>
              <a:t> </a:t>
            </a:r>
            <a:r>
              <a:rPr spc="-35" dirty="0"/>
              <a:t>Anil</a:t>
            </a:r>
            <a:r>
              <a:rPr spc="-55" dirty="0"/>
              <a:t> </a:t>
            </a:r>
            <a:r>
              <a:rPr spc="-40" dirty="0"/>
              <a:t>Kumar</a:t>
            </a:r>
            <a:r>
              <a:rPr spc="-175" dirty="0"/>
              <a:t> </a:t>
            </a:r>
            <a:r>
              <a:rPr spc="45" dirty="0"/>
              <a:t>APSSDC</a:t>
            </a:r>
            <a:endParaRPr spc="4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52641" y="4810150"/>
            <a:ext cx="14738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40" dirty="0">
                <a:latin typeface="Trebuchet MS" panose="020B0603020202020204"/>
                <a:cs typeface="Trebuchet MS" panose="020B0603020202020204"/>
              </a:rPr>
              <a:t>By</a:t>
            </a:r>
            <a:r>
              <a:rPr sz="1200" spc="-16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200" spc="-35" dirty="0">
                <a:latin typeface="Trebuchet MS" panose="020B0603020202020204"/>
                <a:cs typeface="Trebuchet MS" panose="020B0603020202020204"/>
              </a:rPr>
              <a:t>Anil</a:t>
            </a:r>
            <a:r>
              <a:rPr sz="1200" spc="-5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200" spc="-40" dirty="0">
                <a:latin typeface="Trebuchet MS" panose="020B0603020202020204"/>
                <a:cs typeface="Trebuchet MS" panose="020B0603020202020204"/>
              </a:rPr>
              <a:t>Kumar</a:t>
            </a:r>
            <a:r>
              <a:rPr sz="1200" spc="-17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200" spc="45" dirty="0">
                <a:latin typeface="Trebuchet MS" panose="020B0603020202020204"/>
                <a:cs typeface="Trebuchet MS" panose="020B0603020202020204"/>
              </a:rPr>
              <a:t>APSSDC</a:t>
            </a:r>
            <a:endParaRPr sz="12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911" y="4652771"/>
            <a:ext cx="388620" cy="3886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394841" y="2831973"/>
            <a:ext cx="2464435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105"/>
              </a:spcBef>
              <a:buClr>
                <a:srgbClr val="2A1A00"/>
              </a:buClr>
              <a:buSzPct val="85000"/>
              <a:buFont typeface="Arial" panose="020B0604020202020204"/>
              <a:buChar char="○"/>
              <a:tabLst>
                <a:tab pos="329565" algn="l"/>
                <a:tab pos="330200" algn="l"/>
              </a:tabLst>
            </a:pPr>
            <a:r>
              <a:rPr sz="1650" spc="-10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Simple </a:t>
            </a:r>
            <a:r>
              <a:rPr sz="1650" spc="-8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Linear</a:t>
            </a:r>
            <a:r>
              <a:rPr sz="1650" spc="-4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650" spc="-5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Regression</a:t>
            </a:r>
            <a:endParaRPr sz="165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1758" y="3289038"/>
            <a:ext cx="2823845" cy="60071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812165" indent="-317500">
              <a:lnSpc>
                <a:spcPct val="100000"/>
              </a:lnSpc>
              <a:spcBef>
                <a:spcPts val="285"/>
              </a:spcBef>
              <a:buClr>
                <a:srgbClr val="2A1A00"/>
              </a:buClr>
              <a:buSzPct val="85000"/>
              <a:buFont typeface="Arial" panose="020B0604020202020204"/>
              <a:buChar char="○"/>
              <a:tabLst>
                <a:tab pos="812165" algn="l"/>
                <a:tab pos="812800" algn="l"/>
              </a:tabLst>
            </a:pPr>
            <a:r>
              <a:rPr sz="1650" spc="-6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Multi </a:t>
            </a:r>
            <a:r>
              <a:rPr sz="1650" spc="-8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Linear</a:t>
            </a:r>
            <a:r>
              <a:rPr sz="1650" spc="-9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650" spc="-5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Regression</a:t>
            </a:r>
            <a:endParaRPr sz="1650">
              <a:latin typeface="Trebuchet MS" panose="020B0603020202020204"/>
              <a:cs typeface="Trebuchet MS" panose="020B0603020202020204"/>
            </a:endParaRPr>
          </a:p>
          <a:p>
            <a:pPr marL="355600" indent="-342900">
              <a:lnSpc>
                <a:spcPct val="100000"/>
              </a:lnSpc>
              <a:spcBef>
                <a:spcPts val="200"/>
              </a:spcBef>
              <a:buClr>
                <a:srgbClr val="2A1A00"/>
              </a:buClr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1800" spc="-10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Polynomial</a:t>
            </a:r>
            <a:r>
              <a:rPr sz="1800" spc="-7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6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Regression</a:t>
            </a:r>
            <a:endParaRPr sz="18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94841" y="4094175"/>
            <a:ext cx="2243455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105"/>
              </a:spcBef>
              <a:buClr>
                <a:srgbClr val="2A1A00"/>
              </a:buClr>
              <a:buSzPct val="85000"/>
              <a:buFont typeface="Arial" panose="020B0604020202020204"/>
              <a:buChar char="○"/>
              <a:tabLst>
                <a:tab pos="329565" algn="l"/>
                <a:tab pos="330200" algn="l"/>
              </a:tabLst>
            </a:pPr>
            <a:r>
              <a:rPr sz="1650" spc="-9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Polynomial</a:t>
            </a:r>
            <a:r>
              <a:rPr sz="1650" spc="-10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650" spc="-5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Regression</a:t>
            </a:r>
            <a:endParaRPr sz="165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94841" y="4574235"/>
            <a:ext cx="2733040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105"/>
              </a:spcBef>
              <a:buClr>
                <a:srgbClr val="2A1A00"/>
              </a:buClr>
              <a:buSzPct val="85000"/>
              <a:buFont typeface="Arial" panose="020B0604020202020204"/>
              <a:buChar char="○"/>
              <a:tabLst>
                <a:tab pos="329565" algn="l"/>
                <a:tab pos="330200" algn="l"/>
              </a:tabLst>
            </a:pPr>
            <a:r>
              <a:rPr sz="1650" spc="-6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Multi </a:t>
            </a:r>
            <a:r>
              <a:rPr sz="1650" spc="-9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Polynomial</a:t>
            </a:r>
            <a:r>
              <a:rPr sz="1650" spc="-8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650" spc="-5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Regression</a:t>
            </a:r>
            <a:endParaRPr sz="165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1758" y="2328798"/>
            <a:ext cx="5904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2A1A00"/>
              </a:buClr>
              <a:buFont typeface="Wingdings" panose="05000000000000000000"/>
              <a:buChar char=""/>
              <a:tabLst>
                <a:tab pos="354965" algn="l"/>
                <a:tab pos="355600" algn="l"/>
                <a:tab pos="3978275" algn="l"/>
                <a:tab pos="4321175" algn="l"/>
              </a:tabLst>
            </a:pPr>
            <a:r>
              <a:rPr sz="1800" spc="-9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Linear</a:t>
            </a:r>
            <a:r>
              <a:rPr sz="1800" spc="-3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6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Regression	</a:t>
            </a:r>
            <a:r>
              <a:rPr sz="1800" dirty="0">
                <a:solidFill>
                  <a:srgbClr val="2A1A00"/>
                </a:solidFill>
                <a:latin typeface="Arial" panose="020B0604020202020204"/>
                <a:cs typeface="Arial" panose="020B0604020202020204"/>
              </a:rPr>
              <a:t>•	</a:t>
            </a:r>
            <a:r>
              <a:rPr sz="1800" spc="-9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Linear</a:t>
            </a:r>
            <a:r>
              <a:rPr sz="1800" spc="-9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7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Classifiers</a:t>
            </a:r>
            <a:endParaRPr sz="18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77561" y="2806065"/>
            <a:ext cx="2674620" cy="153479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812800" indent="-317500">
              <a:lnSpc>
                <a:spcPct val="100000"/>
              </a:lnSpc>
              <a:spcBef>
                <a:spcPts val="315"/>
              </a:spcBef>
              <a:buClr>
                <a:srgbClr val="2A1A00"/>
              </a:buClr>
              <a:buSzPct val="78000"/>
              <a:buFont typeface="Arial" panose="020B0604020202020204"/>
              <a:buChar char="•"/>
              <a:tabLst>
                <a:tab pos="812800" algn="l"/>
                <a:tab pos="813435" algn="l"/>
              </a:tabLst>
            </a:pPr>
            <a:r>
              <a:rPr sz="1800" spc="-8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Logistic</a:t>
            </a:r>
            <a:r>
              <a:rPr sz="1800" spc="-8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6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Regression</a:t>
            </a:r>
            <a:endParaRPr sz="1800">
              <a:latin typeface="Trebuchet MS" panose="020B0603020202020204"/>
              <a:cs typeface="Trebuchet MS" panose="020B0603020202020204"/>
            </a:endParaRPr>
          </a:p>
          <a:p>
            <a:pPr marL="355600" indent="-343535">
              <a:lnSpc>
                <a:spcPct val="100000"/>
              </a:lnSpc>
              <a:spcBef>
                <a:spcPts val="215"/>
              </a:spcBef>
              <a:buClr>
                <a:srgbClr val="2A1A00"/>
              </a:buClr>
              <a:buFont typeface="Arial" panose="020B0604020202020204"/>
              <a:buChar char="•"/>
              <a:tabLst>
                <a:tab pos="355600" algn="l"/>
                <a:tab pos="356235" algn="l"/>
              </a:tabLst>
            </a:pPr>
            <a:r>
              <a:rPr sz="1800" spc="14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K </a:t>
            </a:r>
            <a:r>
              <a:rPr sz="1800" spc="-8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- </a:t>
            </a:r>
            <a:r>
              <a:rPr sz="1800" spc="-5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Nearest</a:t>
            </a:r>
            <a:r>
              <a:rPr sz="1800" spc="-24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3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Neighbors</a:t>
            </a:r>
            <a:endParaRPr sz="1800">
              <a:latin typeface="Trebuchet MS" panose="020B0603020202020204"/>
              <a:cs typeface="Trebuchet MS" panose="020B0603020202020204"/>
            </a:endParaRPr>
          </a:p>
          <a:p>
            <a:pPr marL="355600" indent="-343535">
              <a:lnSpc>
                <a:spcPct val="100000"/>
              </a:lnSpc>
              <a:spcBef>
                <a:spcPts val="215"/>
              </a:spcBef>
              <a:buClr>
                <a:srgbClr val="2A1A00"/>
              </a:buClr>
              <a:buFont typeface="Arial" panose="020B0604020202020204"/>
              <a:buChar char="•"/>
              <a:tabLst>
                <a:tab pos="355600" algn="l"/>
                <a:tab pos="356235" algn="l"/>
              </a:tabLst>
            </a:pPr>
            <a:r>
              <a:rPr sz="1800" spc="-4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Decision</a:t>
            </a:r>
            <a:r>
              <a:rPr sz="1800" spc="-30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10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Trees</a:t>
            </a:r>
            <a:endParaRPr sz="1800">
              <a:latin typeface="Trebuchet MS" panose="020B0603020202020204"/>
              <a:cs typeface="Trebuchet MS" panose="020B0603020202020204"/>
            </a:endParaRPr>
          </a:p>
          <a:p>
            <a:pPr marL="355600" indent="-343535">
              <a:lnSpc>
                <a:spcPct val="100000"/>
              </a:lnSpc>
              <a:spcBef>
                <a:spcPts val="220"/>
              </a:spcBef>
              <a:buClr>
                <a:srgbClr val="2A1A00"/>
              </a:buClr>
              <a:buFont typeface="Arial" panose="020B0604020202020204"/>
              <a:buChar char="•"/>
              <a:tabLst>
                <a:tab pos="355600" algn="l"/>
                <a:tab pos="356235" algn="l"/>
              </a:tabLst>
            </a:pPr>
            <a:r>
              <a:rPr sz="1800" spc="-6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Random </a:t>
            </a:r>
            <a:r>
              <a:rPr sz="1800" spc="-7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Forest</a:t>
            </a:r>
            <a:endParaRPr sz="1800">
              <a:latin typeface="Trebuchet MS" panose="020B0603020202020204"/>
              <a:cs typeface="Trebuchet MS" panose="020B0603020202020204"/>
            </a:endParaRPr>
          </a:p>
          <a:p>
            <a:pPr marL="355600" indent="-343535">
              <a:lnSpc>
                <a:spcPct val="100000"/>
              </a:lnSpc>
              <a:spcBef>
                <a:spcPts val="215"/>
              </a:spcBef>
              <a:buClr>
                <a:srgbClr val="2A1A00"/>
              </a:buClr>
              <a:buFont typeface="Arial" panose="020B0604020202020204"/>
              <a:buChar char="•"/>
              <a:tabLst>
                <a:tab pos="355600" algn="l"/>
                <a:tab pos="356235" algn="l"/>
              </a:tabLst>
            </a:pPr>
            <a:r>
              <a:rPr sz="1800" spc="-5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Support </a:t>
            </a:r>
            <a:r>
              <a:rPr sz="1800" spc="-7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Vector</a:t>
            </a:r>
            <a:r>
              <a:rPr sz="1800" spc="-39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7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Machines</a:t>
            </a:r>
            <a:endParaRPr sz="18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206195" y="461517"/>
            <a:ext cx="6702425" cy="156400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099310" marR="5080" indent="-2087245">
              <a:lnSpc>
                <a:spcPts val="4510"/>
              </a:lnSpc>
              <a:spcBef>
                <a:spcPts val="320"/>
              </a:spcBef>
            </a:pPr>
            <a:r>
              <a:rPr sz="3800" spc="135" dirty="0"/>
              <a:t>MACHINE </a:t>
            </a:r>
            <a:r>
              <a:rPr sz="3800" spc="140" dirty="0"/>
              <a:t>LEARNING </a:t>
            </a:r>
            <a:r>
              <a:rPr sz="3800" spc="135" dirty="0"/>
              <a:t>ALGORITHMS  </a:t>
            </a:r>
            <a:r>
              <a:rPr sz="3800" spc="145" dirty="0"/>
              <a:t>SUPERVISED</a:t>
            </a:r>
            <a:endParaRPr sz="3800"/>
          </a:p>
          <a:p>
            <a:pPr marL="1064895">
              <a:lnSpc>
                <a:spcPct val="100000"/>
              </a:lnSpc>
              <a:spcBef>
                <a:spcPts val="710"/>
              </a:spcBef>
              <a:tabLst>
                <a:tab pos="4906010" algn="l"/>
              </a:tabLst>
            </a:pPr>
            <a:r>
              <a:rPr sz="1800" b="1" spc="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Regression	</a:t>
            </a:r>
            <a:r>
              <a:rPr sz="1800" b="1" spc="-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Classification</a:t>
            </a:r>
            <a:endParaRPr sz="18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13393" y="4810759"/>
            <a:ext cx="1416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45</a:t>
            </a:r>
            <a:endParaRPr sz="9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32545" cy="5143500"/>
          </a:xfrm>
          <a:custGeom>
            <a:avLst/>
            <a:gdLst/>
            <a:ahLst/>
            <a:cxnLst/>
            <a:rect l="l" t="t" r="r" b="b"/>
            <a:pathLst>
              <a:path w="8932545" h="5143500">
                <a:moveTo>
                  <a:pt x="0" y="5143500"/>
                </a:moveTo>
                <a:lnTo>
                  <a:pt x="8932164" y="5143500"/>
                </a:lnTo>
                <a:lnTo>
                  <a:pt x="8932164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604D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664845" cy="5143500"/>
          </a:xfrm>
          <a:custGeom>
            <a:avLst/>
            <a:gdLst/>
            <a:ahLst/>
            <a:cxnLst/>
            <a:rect l="l" t="t" r="r" b="b"/>
            <a:pathLst>
              <a:path w="664845" h="5143500">
                <a:moveTo>
                  <a:pt x="532282" y="0"/>
                </a:moveTo>
                <a:lnTo>
                  <a:pt x="0" y="0"/>
                </a:lnTo>
                <a:lnTo>
                  <a:pt x="0" y="5143499"/>
                </a:lnTo>
                <a:lnTo>
                  <a:pt x="532282" y="5143499"/>
                </a:lnTo>
                <a:lnTo>
                  <a:pt x="533476" y="5092302"/>
                </a:lnTo>
                <a:lnTo>
                  <a:pt x="539432" y="5047058"/>
                </a:lnTo>
                <a:lnTo>
                  <a:pt x="547763" y="5007775"/>
                </a:lnTo>
                <a:lnTo>
                  <a:pt x="558482" y="4973243"/>
                </a:lnTo>
                <a:lnTo>
                  <a:pt x="570395" y="4942281"/>
                </a:lnTo>
                <a:lnTo>
                  <a:pt x="584682" y="4914900"/>
                </a:lnTo>
                <a:lnTo>
                  <a:pt x="613257" y="4857750"/>
                </a:lnTo>
                <a:lnTo>
                  <a:pt x="637070" y="4799406"/>
                </a:lnTo>
                <a:lnTo>
                  <a:pt x="657313" y="4725593"/>
                </a:lnTo>
                <a:lnTo>
                  <a:pt x="662076" y="4680343"/>
                </a:lnTo>
                <a:lnTo>
                  <a:pt x="664464" y="4629150"/>
                </a:lnTo>
                <a:lnTo>
                  <a:pt x="662076" y="4577956"/>
                </a:lnTo>
                <a:lnTo>
                  <a:pt x="657313" y="4532706"/>
                </a:lnTo>
                <a:lnTo>
                  <a:pt x="648982" y="4493425"/>
                </a:lnTo>
                <a:lnTo>
                  <a:pt x="625170" y="4427931"/>
                </a:lnTo>
                <a:lnTo>
                  <a:pt x="584682" y="4343400"/>
                </a:lnTo>
                <a:lnTo>
                  <a:pt x="570395" y="4316018"/>
                </a:lnTo>
                <a:lnTo>
                  <a:pt x="558482" y="4285056"/>
                </a:lnTo>
                <a:lnTo>
                  <a:pt x="547763" y="4250524"/>
                </a:lnTo>
                <a:lnTo>
                  <a:pt x="539432" y="4211243"/>
                </a:lnTo>
                <a:lnTo>
                  <a:pt x="533476" y="4165993"/>
                </a:lnTo>
                <a:lnTo>
                  <a:pt x="532282" y="4114800"/>
                </a:lnTo>
                <a:lnTo>
                  <a:pt x="533476" y="4063606"/>
                </a:lnTo>
                <a:lnTo>
                  <a:pt x="539432" y="4018356"/>
                </a:lnTo>
                <a:lnTo>
                  <a:pt x="547763" y="3979062"/>
                </a:lnTo>
                <a:lnTo>
                  <a:pt x="570395" y="3913581"/>
                </a:lnTo>
                <a:lnTo>
                  <a:pt x="584682" y="3886200"/>
                </a:lnTo>
                <a:lnTo>
                  <a:pt x="613257" y="3829050"/>
                </a:lnTo>
                <a:lnTo>
                  <a:pt x="637070" y="3770756"/>
                </a:lnTo>
                <a:lnTo>
                  <a:pt x="657313" y="3696843"/>
                </a:lnTo>
                <a:lnTo>
                  <a:pt x="662076" y="3651630"/>
                </a:lnTo>
                <a:lnTo>
                  <a:pt x="664464" y="3600450"/>
                </a:lnTo>
                <a:lnTo>
                  <a:pt x="662076" y="3549269"/>
                </a:lnTo>
                <a:lnTo>
                  <a:pt x="657313" y="3504056"/>
                </a:lnTo>
                <a:lnTo>
                  <a:pt x="648982" y="3464687"/>
                </a:lnTo>
                <a:lnTo>
                  <a:pt x="625170" y="3399281"/>
                </a:lnTo>
                <a:lnTo>
                  <a:pt x="584682" y="3314700"/>
                </a:lnTo>
                <a:lnTo>
                  <a:pt x="570395" y="3287268"/>
                </a:lnTo>
                <a:lnTo>
                  <a:pt x="558482" y="3256406"/>
                </a:lnTo>
                <a:lnTo>
                  <a:pt x="547763" y="3221863"/>
                </a:lnTo>
                <a:lnTo>
                  <a:pt x="539432" y="3182493"/>
                </a:lnTo>
                <a:lnTo>
                  <a:pt x="533476" y="3137281"/>
                </a:lnTo>
                <a:lnTo>
                  <a:pt x="532282" y="3086100"/>
                </a:lnTo>
                <a:lnTo>
                  <a:pt x="533476" y="3034919"/>
                </a:lnTo>
                <a:lnTo>
                  <a:pt x="539432" y="2989707"/>
                </a:lnTo>
                <a:lnTo>
                  <a:pt x="547763" y="2950337"/>
                </a:lnTo>
                <a:lnTo>
                  <a:pt x="570395" y="2884932"/>
                </a:lnTo>
                <a:lnTo>
                  <a:pt x="584682" y="2857500"/>
                </a:lnTo>
                <a:lnTo>
                  <a:pt x="613257" y="2800350"/>
                </a:lnTo>
                <a:lnTo>
                  <a:pt x="637070" y="2742057"/>
                </a:lnTo>
                <a:lnTo>
                  <a:pt x="657313" y="2668143"/>
                </a:lnTo>
                <a:lnTo>
                  <a:pt x="662076" y="2622931"/>
                </a:lnTo>
                <a:lnTo>
                  <a:pt x="664464" y="2570607"/>
                </a:lnTo>
                <a:lnTo>
                  <a:pt x="662076" y="2520569"/>
                </a:lnTo>
                <a:lnTo>
                  <a:pt x="657313" y="2475357"/>
                </a:lnTo>
                <a:lnTo>
                  <a:pt x="648982" y="2435987"/>
                </a:lnTo>
                <a:lnTo>
                  <a:pt x="625170" y="2370582"/>
                </a:lnTo>
                <a:lnTo>
                  <a:pt x="584682" y="2286000"/>
                </a:lnTo>
                <a:lnTo>
                  <a:pt x="570395" y="2258568"/>
                </a:lnTo>
                <a:lnTo>
                  <a:pt x="558482" y="2227707"/>
                </a:lnTo>
                <a:lnTo>
                  <a:pt x="547763" y="2193163"/>
                </a:lnTo>
                <a:lnTo>
                  <a:pt x="539432" y="2153793"/>
                </a:lnTo>
                <a:lnTo>
                  <a:pt x="533476" y="2108581"/>
                </a:lnTo>
                <a:lnTo>
                  <a:pt x="532282" y="2057400"/>
                </a:lnTo>
                <a:lnTo>
                  <a:pt x="533476" y="2006219"/>
                </a:lnTo>
                <a:lnTo>
                  <a:pt x="539432" y="1961007"/>
                </a:lnTo>
                <a:lnTo>
                  <a:pt x="547763" y="1921637"/>
                </a:lnTo>
                <a:lnTo>
                  <a:pt x="570395" y="1856232"/>
                </a:lnTo>
                <a:lnTo>
                  <a:pt x="584682" y="1828800"/>
                </a:lnTo>
                <a:lnTo>
                  <a:pt x="613257" y="1771650"/>
                </a:lnTo>
                <a:lnTo>
                  <a:pt x="637070" y="1713357"/>
                </a:lnTo>
                <a:lnTo>
                  <a:pt x="657313" y="1639442"/>
                </a:lnTo>
                <a:lnTo>
                  <a:pt x="662076" y="1594230"/>
                </a:lnTo>
                <a:lnTo>
                  <a:pt x="664464" y="1543050"/>
                </a:lnTo>
                <a:lnTo>
                  <a:pt x="662076" y="1491869"/>
                </a:lnTo>
                <a:lnTo>
                  <a:pt x="657313" y="1446657"/>
                </a:lnTo>
                <a:lnTo>
                  <a:pt x="648982" y="1407287"/>
                </a:lnTo>
                <a:lnTo>
                  <a:pt x="625170" y="1341882"/>
                </a:lnTo>
                <a:lnTo>
                  <a:pt x="584682" y="1257300"/>
                </a:lnTo>
                <a:lnTo>
                  <a:pt x="570395" y="1229867"/>
                </a:lnTo>
                <a:lnTo>
                  <a:pt x="558482" y="1199007"/>
                </a:lnTo>
                <a:lnTo>
                  <a:pt x="547763" y="1164463"/>
                </a:lnTo>
                <a:lnTo>
                  <a:pt x="539432" y="1125092"/>
                </a:lnTo>
                <a:lnTo>
                  <a:pt x="533476" y="1079880"/>
                </a:lnTo>
                <a:lnTo>
                  <a:pt x="532282" y="1028700"/>
                </a:lnTo>
                <a:lnTo>
                  <a:pt x="533476" y="977519"/>
                </a:lnTo>
                <a:lnTo>
                  <a:pt x="539432" y="932307"/>
                </a:lnTo>
                <a:lnTo>
                  <a:pt x="547763" y="892937"/>
                </a:lnTo>
                <a:lnTo>
                  <a:pt x="570395" y="827532"/>
                </a:lnTo>
                <a:lnTo>
                  <a:pt x="584682" y="800100"/>
                </a:lnTo>
                <a:lnTo>
                  <a:pt x="613257" y="742950"/>
                </a:lnTo>
                <a:lnTo>
                  <a:pt x="637070" y="684657"/>
                </a:lnTo>
                <a:lnTo>
                  <a:pt x="657313" y="610742"/>
                </a:lnTo>
                <a:lnTo>
                  <a:pt x="662076" y="565530"/>
                </a:lnTo>
                <a:lnTo>
                  <a:pt x="664464" y="514350"/>
                </a:lnTo>
                <a:lnTo>
                  <a:pt x="662076" y="463169"/>
                </a:lnTo>
                <a:lnTo>
                  <a:pt x="657313" y="417957"/>
                </a:lnTo>
                <a:lnTo>
                  <a:pt x="648982" y="378587"/>
                </a:lnTo>
                <a:lnTo>
                  <a:pt x="625170" y="313182"/>
                </a:lnTo>
                <a:lnTo>
                  <a:pt x="584682" y="228600"/>
                </a:lnTo>
                <a:lnTo>
                  <a:pt x="570395" y="201167"/>
                </a:lnTo>
                <a:lnTo>
                  <a:pt x="558482" y="170307"/>
                </a:lnTo>
                <a:lnTo>
                  <a:pt x="547763" y="135762"/>
                </a:lnTo>
                <a:lnTo>
                  <a:pt x="539432" y="96392"/>
                </a:lnTo>
                <a:lnTo>
                  <a:pt x="533476" y="51180"/>
                </a:lnTo>
                <a:lnTo>
                  <a:pt x="532282" y="0"/>
                </a:lnTo>
                <a:close/>
              </a:path>
            </a:pathLst>
          </a:custGeom>
          <a:solidFill>
            <a:srgbClr val="2A1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932164" y="0"/>
            <a:ext cx="212090" cy="5143500"/>
          </a:xfrm>
          <a:custGeom>
            <a:avLst/>
            <a:gdLst/>
            <a:ahLst/>
            <a:cxnLst/>
            <a:rect l="l" t="t" r="r" b="b"/>
            <a:pathLst>
              <a:path w="212090" h="5143500">
                <a:moveTo>
                  <a:pt x="211835" y="0"/>
                </a:moveTo>
                <a:lnTo>
                  <a:pt x="0" y="0"/>
                </a:lnTo>
                <a:lnTo>
                  <a:pt x="0" y="5143500"/>
                </a:lnTo>
                <a:lnTo>
                  <a:pt x="211835" y="5143500"/>
                </a:lnTo>
                <a:lnTo>
                  <a:pt x="211835" y="0"/>
                </a:lnTo>
                <a:close/>
              </a:path>
            </a:pathLst>
          </a:custGeom>
          <a:solidFill>
            <a:srgbClr val="F8B32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665341" y="4833640"/>
            <a:ext cx="1448435" cy="177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55"/>
              </a:lnSpc>
            </a:pPr>
            <a:r>
              <a:rPr sz="1200" spc="-40" dirty="0">
                <a:latin typeface="Trebuchet MS" panose="020B0603020202020204"/>
                <a:cs typeface="Trebuchet MS" panose="020B0603020202020204"/>
              </a:rPr>
              <a:t>By</a:t>
            </a:r>
            <a:r>
              <a:rPr sz="1200" spc="-17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200" spc="-35" dirty="0">
                <a:latin typeface="Trebuchet MS" panose="020B0603020202020204"/>
                <a:cs typeface="Trebuchet MS" panose="020B0603020202020204"/>
              </a:rPr>
              <a:t>Anil</a:t>
            </a:r>
            <a:r>
              <a:rPr sz="1200" spc="-5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200" spc="-40" dirty="0">
                <a:latin typeface="Trebuchet MS" panose="020B0603020202020204"/>
                <a:cs typeface="Trebuchet MS" panose="020B0603020202020204"/>
              </a:rPr>
              <a:t>Kumar</a:t>
            </a:r>
            <a:r>
              <a:rPr sz="1200" spc="-18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200" spc="45" dirty="0">
                <a:latin typeface="Trebuchet MS" panose="020B0603020202020204"/>
                <a:cs typeface="Trebuchet MS" panose="020B0603020202020204"/>
              </a:rPr>
              <a:t>APSSDC</a:t>
            </a:r>
            <a:endParaRPr sz="12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7911" y="4652771"/>
            <a:ext cx="388620" cy="3886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96111" y="481583"/>
            <a:ext cx="7351776" cy="4483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353806" y="4826914"/>
            <a:ext cx="1416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46</a:t>
            </a:r>
            <a:endParaRPr sz="9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9138" y="226517"/>
            <a:ext cx="3105150" cy="609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800" spc="145" dirty="0"/>
              <a:t>UNSUPERVISED</a:t>
            </a:r>
            <a:endParaRPr sz="3800"/>
          </a:p>
        </p:txBody>
      </p:sp>
      <p:sp>
        <p:nvSpPr>
          <p:cNvPr id="5" name="object 5"/>
          <p:cNvSpPr txBox="1"/>
          <p:nvPr/>
        </p:nvSpPr>
        <p:spPr>
          <a:xfrm>
            <a:off x="8776969" y="4783800"/>
            <a:ext cx="192405" cy="15811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z="900" spc="-2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</a:fld>
            <a:endParaRPr sz="9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40" dirty="0"/>
              <a:t>By</a:t>
            </a:r>
            <a:r>
              <a:rPr spc="-165" dirty="0"/>
              <a:t> </a:t>
            </a:r>
            <a:r>
              <a:rPr spc="-35" dirty="0"/>
              <a:t>Anil</a:t>
            </a:r>
            <a:r>
              <a:rPr spc="-55" dirty="0"/>
              <a:t> </a:t>
            </a:r>
            <a:r>
              <a:rPr spc="-40" dirty="0"/>
              <a:t>Kumar</a:t>
            </a:r>
            <a:r>
              <a:rPr spc="-175" dirty="0"/>
              <a:t> </a:t>
            </a:r>
            <a:r>
              <a:rPr spc="45" dirty="0"/>
              <a:t>APSSDC</a:t>
            </a:r>
            <a:endParaRPr spc="45" dirty="0"/>
          </a:p>
        </p:txBody>
      </p:sp>
      <p:sp>
        <p:nvSpPr>
          <p:cNvPr id="3" name="object 3"/>
          <p:cNvSpPr txBox="1"/>
          <p:nvPr/>
        </p:nvSpPr>
        <p:spPr>
          <a:xfrm>
            <a:off x="707237" y="893710"/>
            <a:ext cx="3580765" cy="2456180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257810">
              <a:lnSpc>
                <a:spcPct val="100000"/>
              </a:lnSpc>
              <a:spcBef>
                <a:spcPts val="555"/>
              </a:spcBef>
            </a:pPr>
            <a:r>
              <a:rPr sz="3200" b="1" spc="40" dirty="0">
                <a:latin typeface="Trebuchet MS" panose="020B0603020202020204"/>
                <a:cs typeface="Trebuchet MS" panose="020B0603020202020204"/>
              </a:rPr>
              <a:t>Clustering</a:t>
            </a:r>
            <a:r>
              <a:rPr sz="3200" b="1" spc="-60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3200" b="1" spc="-60" dirty="0">
                <a:latin typeface="Trebuchet MS" panose="020B0603020202020204"/>
                <a:cs typeface="Trebuchet MS" panose="020B0603020202020204"/>
              </a:rPr>
              <a:t>Types</a:t>
            </a:r>
            <a:endParaRPr sz="3200">
              <a:latin typeface="Trebuchet MS" panose="020B0603020202020204"/>
              <a:cs typeface="Trebuchet MS" panose="020B0603020202020204"/>
            </a:endParaRPr>
          </a:p>
          <a:p>
            <a:pPr marL="355600" indent="-342900">
              <a:lnSpc>
                <a:spcPct val="100000"/>
              </a:lnSpc>
              <a:spcBef>
                <a:spcPts val="390"/>
              </a:spcBef>
              <a:buClr>
                <a:srgbClr val="2A1A00"/>
              </a:buClr>
              <a:buSzPct val="64000"/>
              <a:buFont typeface="Arial" panose="020B0604020202020204"/>
              <a:buChar char="●"/>
              <a:tabLst>
                <a:tab pos="354965" algn="l"/>
                <a:tab pos="355600" algn="l"/>
              </a:tabLst>
            </a:pPr>
            <a:r>
              <a:rPr sz="2800" spc="-13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Hierarchical</a:t>
            </a:r>
            <a:r>
              <a:rPr sz="2800" spc="-1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800" spc="-14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clustering</a:t>
            </a:r>
            <a:endParaRPr sz="2800">
              <a:latin typeface="Trebuchet MS" panose="020B0603020202020204"/>
              <a:cs typeface="Trebuchet MS" panose="020B0603020202020204"/>
            </a:endParaRPr>
          </a:p>
          <a:p>
            <a:pPr marL="355600" indent="-342900">
              <a:lnSpc>
                <a:spcPct val="100000"/>
              </a:lnSpc>
              <a:spcBef>
                <a:spcPts val="340"/>
              </a:spcBef>
              <a:buClr>
                <a:srgbClr val="2A1A00"/>
              </a:buClr>
              <a:buSzPct val="64000"/>
              <a:buFont typeface="Arial" panose="020B0604020202020204"/>
              <a:buChar char="●"/>
              <a:tabLst>
                <a:tab pos="354965" algn="l"/>
                <a:tab pos="355600" algn="l"/>
              </a:tabLst>
            </a:pPr>
            <a:r>
              <a:rPr sz="2800" spc="-10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K-means</a:t>
            </a:r>
            <a:r>
              <a:rPr sz="2800" spc="-7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800" spc="-14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clustering</a:t>
            </a:r>
            <a:endParaRPr sz="2800">
              <a:latin typeface="Trebuchet MS" panose="020B0603020202020204"/>
              <a:cs typeface="Trebuchet MS" panose="020B0603020202020204"/>
            </a:endParaRPr>
          </a:p>
          <a:p>
            <a:pPr marL="355600" indent="-342900">
              <a:lnSpc>
                <a:spcPct val="100000"/>
              </a:lnSpc>
              <a:spcBef>
                <a:spcPts val="335"/>
              </a:spcBef>
              <a:buClr>
                <a:srgbClr val="2A1A00"/>
              </a:buClr>
              <a:buSzPct val="64000"/>
              <a:buFont typeface="Arial" panose="020B0604020202020204"/>
              <a:buChar char="●"/>
              <a:tabLst>
                <a:tab pos="354965" algn="l"/>
                <a:tab pos="355600" algn="l"/>
              </a:tabLst>
            </a:pPr>
            <a:r>
              <a:rPr sz="2800" spc="21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DBSCAN</a:t>
            </a:r>
            <a:endParaRPr sz="2800">
              <a:latin typeface="Trebuchet MS" panose="020B0603020202020204"/>
              <a:cs typeface="Trebuchet MS" panose="020B0603020202020204"/>
            </a:endParaRPr>
          </a:p>
          <a:p>
            <a:pPr marL="355600" indent="-342900">
              <a:lnSpc>
                <a:spcPct val="100000"/>
              </a:lnSpc>
              <a:spcBef>
                <a:spcPts val="335"/>
              </a:spcBef>
              <a:buClr>
                <a:srgbClr val="2A1A00"/>
              </a:buClr>
              <a:buSzPct val="64000"/>
              <a:buFont typeface="Arial" panose="020B0604020202020204"/>
              <a:buChar char="●"/>
              <a:tabLst>
                <a:tab pos="354965" algn="l"/>
                <a:tab pos="355600" algn="l"/>
              </a:tabLst>
            </a:pPr>
            <a:r>
              <a:rPr sz="2800" spc="-15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Spectral</a:t>
            </a:r>
            <a:r>
              <a:rPr sz="2800" spc="-7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800" spc="-14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clustering</a:t>
            </a:r>
            <a:endParaRPr sz="28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07534" y="924875"/>
            <a:ext cx="3997960" cy="34524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57300" marR="335915" indent="-462280">
              <a:lnSpc>
                <a:spcPct val="110000"/>
              </a:lnSpc>
              <a:spcBef>
                <a:spcPts val="95"/>
              </a:spcBef>
            </a:pPr>
            <a:r>
              <a:rPr sz="3200" b="1" spc="80" dirty="0">
                <a:latin typeface="Trebuchet MS" panose="020B0603020202020204"/>
                <a:cs typeface="Trebuchet MS" panose="020B0603020202020204"/>
              </a:rPr>
              <a:t>Dimensi</a:t>
            </a:r>
            <a:r>
              <a:rPr sz="3200" b="1" spc="65" dirty="0">
                <a:latin typeface="Trebuchet MS" panose="020B0603020202020204"/>
                <a:cs typeface="Trebuchet MS" panose="020B0603020202020204"/>
              </a:rPr>
              <a:t>o</a:t>
            </a:r>
            <a:r>
              <a:rPr sz="3200" b="1" spc="-55" dirty="0">
                <a:latin typeface="Trebuchet MS" panose="020B0603020202020204"/>
                <a:cs typeface="Trebuchet MS" panose="020B0603020202020204"/>
              </a:rPr>
              <a:t>nal</a:t>
            </a:r>
            <a:r>
              <a:rPr sz="3200" b="1" spc="-50" dirty="0">
                <a:latin typeface="Trebuchet MS" panose="020B0603020202020204"/>
                <a:cs typeface="Trebuchet MS" panose="020B0603020202020204"/>
              </a:rPr>
              <a:t>i</a:t>
            </a:r>
            <a:r>
              <a:rPr sz="3200" b="1" spc="-20" dirty="0">
                <a:latin typeface="Trebuchet MS" panose="020B0603020202020204"/>
                <a:cs typeface="Trebuchet MS" panose="020B0603020202020204"/>
              </a:rPr>
              <a:t>ty  </a:t>
            </a:r>
            <a:r>
              <a:rPr sz="3200" b="1" spc="10" dirty="0">
                <a:latin typeface="Trebuchet MS" panose="020B0603020202020204"/>
                <a:cs typeface="Trebuchet MS" panose="020B0603020202020204"/>
              </a:rPr>
              <a:t>Reduction</a:t>
            </a:r>
            <a:endParaRPr sz="3200">
              <a:latin typeface="Trebuchet MS" panose="020B0603020202020204"/>
              <a:cs typeface="Trebuchet MS" panose="020B0603020202020204"/>
            </a:endParaRPr>
          </a:p>
          <a:p>
            <a:pPr marL="355600" marR="574675" indent="-342900">
              <a:lnSpc>
                <a:spcPct val="110000"/>
              </a:lnSpc>
              <a:spcBef>
                <a:spcPts val="55"/>
              </a:spcBef>
              <a:buClr>
                <a:srgbClr val="2A1A00"/>
              </a:buClr>
              <a:buSzPct val="64000"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800" spc="-16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Principal </a:t>
            </a:r>
            <a:r>
              <a:rPr sz="2800" spc="-6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Component  </a:t>
            </a:r>
            <a:r>
              <a:rPr sz="2800" spc="-114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Analysis</a:t>
            </a:r>
            <a:endParaRPr sz="2800">
              <a:latin typeface="Trebuchet MS" panose="020B0603020202020204"/>
              <a:cs typeface="Trebuchet MS" panose="020B0603020202020204"/>
            </a:endParaRPr>
          </a:p>
          <a:p>
            <a:pPr marL="355600" marR="5080" indent="-342900">
              <a:lnSpc>
                <a:spcPct val="110000"/>
              </a:lnSpc>
              <a:buClr>
                <a:srgbClr val="2A1A00"/>
              </a:buClr>
              <a:buSzPct val="64000"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800" spc="-15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Independent </a:t>
            </a:r>
            <a:r>
              <a:rPr sz="2800" spc="-6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Component  </a:t>
            </a:r>
            <a:r>
              <a:rPr sz="2800" spc="-114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Analysis</a:t>
            </a:r>
            <a:endParaRPr sz="2800">
              <a:latin typeface="Trebuchet MS" panose="020B0603020202020204"/>
              <a:cs typeface="Trebuchet MS" panose="020B0603020202020204"/>
            </a:endParaRPr>
          </a:p>
          <a:p>
            <a:pPr marL="355600" indent="-342900">
              <a:lnSpc>
                <a:spcPct val="100000"/>
              </a:lnSpc>
              <a:spcBef>
                <a:spcPts val="340"/>
              </a:spcBef>
              <a:buClr>
                <a:srgbClr val="2A1A00"/>
              </a:buClr>
              <a:buSzPct val="64000"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800" spc="-13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randomized</a:t>
            </a:r>
            <a:r>
              <a:rPr sz="2800" spc="-7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800" spc="1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SVD</a:t>
            </a:r>
            <a:endParaRPr sz="28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911" y="4652771"/>
            <a:ext cx="388620" cy="3886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91789" y="451865"/>
            <a:ext cx="3341370" cy="6089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00" spc="135" dirty="0"/>
              <a:t>CLASSIFICATION</a:t>
            </a:r>
            <a:endParaRPr sz="3800"/>
          </a:p>
        </p:txBody>
      </p:sp>
      <p:sp>
        <p:nvSpPr>
          <p:cNvPr id="4" name="object 4"/>
          <p:cNvSpPr/>
          <p:nvPr/>
        </p:nvSpPr>
        <p:spPr>
          <a:xfrm>
            <a:off x="1708404" y="1962911"/>
            <a:ext cx="5905500" cy="266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776969" y="4783800"/>
            <a:ext cx="192405" cy="15811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z="900" spc="-2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</a:fld>
            <a:endParaRPr sz="9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40" dirty="0"/>
              <a:t>By</a:t>
            </a:r>
            <a:r>
              <a:rPr spc="-165" dirty="0"/>
              <a:t> </a:t>
            </a:r>
            <a:r>
              <a:rPr spc="-35" dirty="0"/>
              <a:t>Anil</a:t>
            </a:r>
            <a:r>
              <a:rPr spc="-55" dirty="0"/>
              <a:t> </a:t>
            </a:r>
            <a:r>
              <a:rPr spc="-40" dirty="0"/>
              <a:t>Kumar</a:t>
            </a:r>
            <a:r>
              <a:rPr spc="-175" dirty="0"/>
              <a:t> </a:t>
            </a:r>
            <a:r>
              <a:rPr spc="45" dirty="0"/>
              <a:t>APSSDC</a:t>
            </a:r>
            <a:endParaRPr spc="45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664845" cy="5143500"/>
          </a:xfrm>
          <a:custGeom>
            <a:avLst/>
            <a:gdLst/>
            <a:ahLst/>
            <a:cxnLst/>
            <a:rect l="l" t="t" r="r" b="b"/>
            <a:pathLst>
              <a:path w="664845" h="5143500">
                <a:moveTo>
                  <a:pt x="532282" y="0"/>
                </a:moveTo>
                <a:lnTo>
                  <a:pt x="0" y="0"/>
                </a:lnTo>
                <a:lnTo>
                  <a:pt x="0" y="5143499"/>
                </a:lnTo>
                <a:lnTo>
                  <a:pt x="532282" y="5143499"/>
                </a:lnTo>
                <a:lnTo>
                  <a:pt x="533476" y="5092302"/>
                </a:lnTo>
                <a:lnTo>
                  <a:pt x="539432" y="5047058"/>
                </a:lnTo>
                <a:lnTo>
                  <a:pt x="547763" y="5007775"/>
                </a:lnTo>
                <a:lnTo>
                  <a:pt x="558482" y="4973243"/>
                </a:lnTo>
                <a:lnTo>
                  <a:pt x="570395" y="4942281"/>
                </a:lnTo>
                <a:lnTo>
                  <a:pt x="584682" y="4914900"/>
                </a:lnTo>
                <a:lnTo>
                  <a:pt x="613257" y="4857750"/>
                </a:lnTo>
                <a:lnTo>
                  <a:pt x="637070" y="4799406"/>
                </a:lnTo>
                <a:lnTo>
                  <a:pt x="657313" y="4725593"/>
                </a:lnTo>
                <a:lnTo>
                  <a:pt x="662076" y="4680343"/>
                </a:lnTo>
                <a:lnTo>
                  <a:pt x="664464" y="4629150"/>
                </a:lnTo>
                <a:lnTo>
                  <a:pt x="662076" y="4577956"/>
                </a:lnTo>
                <a:lnTo>
                  <a:pt x="657313" y="4532706"/>
                </a:lnTo>
                <a:lnTo>
                  <a:pt x="648982" y="4493425"/>
                </a:lnTo>
                <a:lnTo>
                  <a:pt x="625170" y="4427931"/>
                </a:lnTo>
                <a:lnTo>
                  <a:pt x="584682" y="4343400"/>
                </a:lnTo>
                <a:lnTo>
                  <a:pt x="570395" y="4316018"/>
                </a:lnTo>
                <a:lnTo>
                  <a:pt x="558482" y="4285056"/>
                </a:lnTo>
                <a:lnTo>
                  <a:pt x="547763" y="4250524"/>
                </a:lnTo>
                <a:lnTo>
                  <a:pt x="539432" y="4211243"/>
                </a:lnTo>
                <a:lnTo>
                  <a:pt x="533476" y="4165993"/>
                </a:lnTo>
                <a:lnTo>
                  <a:pt x="532282" y="4114800"/>
                </a:lnTo>
                <a:lnTo>
                  <a:pt x="533476" y="4063606"/>
                </a:lnTo>
                <a:lnTo>
                  <a:pt x="539432" y="4018356"/>
                </a:lnTo>
                <a:lnTo>
                  <a:pt x="547763" y="3979062"/>
                </a:lnTo>
                <a:lnTo>
                  <a:pt x="570395" y="3913581"/>
                </a:lnTo>
                <a:lnTo>
                  <a:pt x="584682" y="3886200"/>
                </a:lnTo>
                <a:lnTo>
                  <a:pt x="613257" y="3829050"/>
                </a:lnTo>
                <a:lnTo>
                  <a:pt x="637070" y="3770756"/>
                </a:lnTo>
                <a:lnTo>
                  <a:pt x="657313" y="3696843"/>
                </a:lnTo>
                <a:lnTo>
                  <a:pt x="662076" y="3651630"/>
                </a:lnTo>
                <a:lnTo>
                  <a:pt x="664464" y="3600450"/>
                </a:lnTo>
                <a:lnTo>
                  <a:pt x="662076" y="3549269"/>
                </a:lnTo>
                <a:lnTo>
                  <a:pt x="657313" y="3504056"/>
                </a:lnTo>
                <a:lnTo>
                  <a:pt x="648982" y="3464687"/>
                </a:lnTo>
                <a:lnTo>
                  <a:pt x="625170" y="3399281"/>
                </a:lnTo>
                <a:lnTo>
                  <a:pt x="584682" y="3314700"/>
                </a:lnTo>
                <a:lnTo>
                  <a:pt x="570395" y="3287268"/>
                </a:lnTo>
                <a:lnTo>
                  <a:pt x="558482" y="3256406"/>
                </a:lnTo>
                <a:lnTo>
                  <a:pt x="547763" y="3221863"/>
                </a:lnTo>
                <a:lnTo>
                  <a:pt x="539432" y="3182493"/>
                </a:lnTo>
                <a:lnTo>
                  <a:pt x="533476" y="3137281"/>
                </a:lnTo>
                <a:lnTo>
                  <a:pt x="532282" y="3086100"/>
                </a:lnTo>
                <a:lnTo>
                  <a:pt x="533476" y="3034919"/>
                </a:lnTo>
                <a:lnTo>
                  <a:pt x="539432" y="2989707"/>
                </a:lnTo>
                <a:lnTo>
                  <a:pt x="547763" y="2950337"/>
                </a:lnTo>
                <a:lnTo>
                  <a:pt x="570395" y="2884932"/>
                </a:lnTo>
                <a:lnTo>
                  <a:pt x="584682" y="2857500"/>
                </a:lnTo>
                <a:lnTo>
                  <a:pt x="613257" y="2800350"/>
                </a:lnTo>
                <a:lnTo>
                  <a:pt x="637070" y="2742057"/>
                </a:lnTo>
                <a:lnTo>
                  <a:pt x="657313" y="2668143"/>
                </a:lnTo>
                <a:lnTo>
                  <a:pt x="662076" y="2622931"/>
                </a:lnTo>
                <a:lnTo>
                  <a:pt x="664464" y="2570607"/>
                </a:lnTo>
                <a:lnTo>
                  <a:pt x="662076" y="2520569"/>
                </a:lnTo>
                <a:lnTo>
                  <a:pt x="657313" y="2475357"/>
                </a:lnTo>
                <a:lnTo>
                  <a:pt x="648982" y="2435987"/>
                </a:lnTo>
                <a:lnTo>
                  <a:pt x="625170" y="2370582"/>
                </a:lnTo>
                <a:lnTo>
                  <a:pt x="584682" y="2286000"/>
                </a:lnTo>
                <a:lnTo>
                  <a:pt x="570395" y="2258568"/>
                </a:lnTo>
                <a:lnTo>
                  <a:pt x="558482" y="2227707"/>
                </a:lnTo>
                <a:lnTo>
                  <a:pt x="547763" y="2193163"/>
                </a:lnTo>
                <a:lnTo>
                  <a:pt x="539432" y="2153793"/>
                </a:lnTo>
                <a:lnTo>
                  <a:pt x="533476" y="2108581"/>
                </a:lnTo>
                <a:lnTo>
                  <a:pt x="532282" y="2057400"/>
                </a:lnTo>
                <a:lnTo>
                  <a:pt x="533476" y="2006219"/>
                </a:lnTo>
                <a:lnTo>
                  <a:pt x="539432" y="1961007"/>
                </a:lnTo>
                <a:lnTo>
                  <a:pt x="547763" y="1921637"/>
                </a:lnTo>
                <a:lnTo>
                  <a:pt x="570395" y="1856232"/>
                </a:lnTo>
                <a:lnTo>
                  <a:pt x="584682" y="1828800"/>
                </a:lnTo>
                <a:lnTo>
                  <a:pt x="613257" y="1771650"/>
                </a:lnTo>
                <a:lnTo>
                  <a:pt x="637070" y="1713357"/>
                </a:lnTo>
                <a:lnTo>
                  <a:pt x="657313" y="1639442"/>
                </a:lnTo>
                <a:lnTo>
                  <a:pt x="662076" y="1594230"/>
                </a:lnTo>
                <a:lnTo>
                  <a:pt x="664464" y="1543050"/>
                </a:lnTo>
                <a:lnTo>
                  <a:pt x="662076" y="1491869"/>
                </a:lnTo>
                <a:lnTo>
                  <a:pt x="657313" y="1446657"/>
                </a:lnTo>
                <a:lnTo>
                  <a:pt x="648982" y="1407287"/>
                </a:lnTo>
                <a:lnTo>
                  <a:pt x="625170" y="1341882"/>
                </a:lnTo>
                <a:lnTo>
                  <a:pt x="584682" y="1257300"/>
                </a:lnTo>
                <a:lnTo>
                  <a:pt x="570395" y="1229867"/>
                </a:lnTo>
                <a:lnTo>
                  <a:pt x="558482" y="1199007"/>
                </a:lnTo>
                <a:lnTo>
                  <a:pt x="547763" y="1164463"/>
                </a:lnTo>
                <a:lnTo>
                  <a:pt x="539432" y="1125092"/>
                </a:lnTo>
                <a:lnTo>
                  <a:pt x="533476" y="1079880"/>
                </a:lnTo>
                <a:lnTo>
                  <a:pt x="532282" y="1028700"/>
                </a:lnTo>
                <a:lnTo>
                  <a:pt x="533476" y="977519"/>
                </a:lnTo>
                <a:lnTo>
                  <a:pt x="539432" y="932307"/>
                </a:lnTo>
                <a:lnTo>
                  <a:pt x="547763" y="892937"/>
                </a:lnTo>
                <a:lnTo>
                  <a:pt x="570395" y="827532"/>
                </a:lnTo>
                <a:lnTo>
                  <a:pt x="584682" y="800100"/>
                </a:lnTo>
                <a:lnTo>
                  <a:pt x="613257" y="742950"/>
                </a:lnTo>
                <a:lnTo>
                  <a:pt x="637070" y="684657"/>
                </a:lnTo>
                <a:lnTo>
                  <a:pt x="657313" y="610742"/>
                </a:lnTo>
                <a:lnTo>
                  <a:pt x="662076" y="565530"/>
                </a:lnTo>
                <a:lnTo>
                  <a:pt x="664464" y="514350"/>
                </a:lnTo>
                <a:lnTo>
                  <a:pt x="662076" y="463169"/>
                </a:lnTo>
                <a:lnTo>
                  <a:pt x="657313" y="417957"/>
                </a:lnTo>
                <a:lnTo>
                  <a:pt x="648982" y="378587"/>
                </a:lnTo>
                <a:lnTo>
                  <a:pt x="625170" y="313182"/>
                </a:lnTo>
                <a:lnTo>
                  <a:pt x="584682" y="228600"/>
                </a:lnTo>
                <a:lnTo>
                  <a:pt x="570395" y="201167"/>
                </a:lnTo>
                <a:lnTo>
                  <a:pt x="558482" y="170307"/>
                </a:lnTo>
                <a:lnTo>
                  <a:pt x="547763" y="135762"/>
                </a:lnTo>
                <a:lnTo>
                  <a:pt x="539432" y="96392"/>
                </a:lnTo>
                <a:lnTo>
                  <a:pt x="533476" y="51180"/>
                </a:lnTo>
                <a:lnTo>
                  <a:pt x="532282" y="0"/>
                </a:lnTo>
                <a:close/>
              </a:path>
            </a:pathLst>
          </a:custGeom>
          <a:solidFill>
            <a:srgbClr val="2A1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932164" y="0"/>
            <a:ext cx="212090" cy="5143500"/>
          </a:xfrm>
          <a:custGeom>
            <a:avLst/>
            <a:gdLst/>
            <a:ahLst/>
            <a:cxnLst/>
            <a:rect l="l" t="t" r="r" b="b"/>
            <a:pathLst>
              <a:path w="212090" h="5143500">
                <a:moveTo>
                  <a:pt x="211835" y="0"/>
                </a:moveTo>
                <a:lnTo>
                  <a:pt x="0" y="0"/>
                </a:lnTo>
                <a:lnTo>
                  <a:pt x="0" y="5143500"/>
                </a:lnTo>
                <a:lnTo>
                  <a:pt x="211835" y="5143500"/>
                </a:lnTo>
                <a:lnTo>
                  <a:pt x="211835" y="0"/>
                </a:lnTo>
                <a:close/>
              </a:path>
            </a:pathLst>
          </a:custGeom>
          <a:solidFill>
            <a:srgbClr val="F8B32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7911" y="4652771"/>
            <a:ext cx="388620" cy="3886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48739" y="600455"/>
            <a:ext cx="6615683" cy="41681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776969" y="4783800"/>
            <a:ext cx="192405" cy="15811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z="900" spc="-2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</a:fld>
            <a:endParaRPr sz="9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40" dirty="0"/>
              <a:t>By</a:t>
            </a:r>
            <a:r>
              <a:rPr spc="-165" dirty="0"/>
              <a:t> </a:t>
            </a:r>
            <a:r>
              <a:rPr spc="-35" dirty="0"/>
              <a:t>Anil</a:t>
            </a:r>
            <a:r>
              <a:rPr spc="-55" dirty="0"/>
              <a:t> </a:t>
            </a:r>
            <a:r>
              <a:rPr spc="-40" dirty="0"/>
              <a:t>Kumar</a:t>
            </a:r>
            <a:r>
              <a:rPr spc="-175" dirty="0"/>
              <a:t> </a:t>
            </a:r>
            <a:r>
              <a:rPr spc="45" dirty="0"/>
              <a:t>APSSDC</a:t>
            </a:r>
            <a:endParaRPr spc="4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911" y="4652771"/>
            <a:ext cx="388620" cy="3886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95853" y="509142"/>
            <a:ext cx="2696845" cy="6089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00" spc="65" dirty="0"/>
              <a:t>DAY1</a:t>
            </a:r>
            <a:r>
              <a:rPr sz="3800" spc="215" dirty="0"/>
              <a:t> </a:t>
            </a:r>
            <a:r>
              <a:rPr sz="3800" spc="135" dirty="0"/>
              <a:t>AGENDA</a:t>
            </a:r>
            <a:endParaRPr sz="3800"/>
          </a:p>
        </p:txBody>
      </p:sp>
      <p:sp>
        <p:nvSpPr>
          <p:cNvPr id="4" name="object 4"/>
          <p:cNvSpPr/>
          <p:nvPr/>
        </p:nvSpPr>
        <p:spPr>
          <a:xfrm>
            <a:off x="744658" y="2023586"/>
            <a:ext cx="8063299" cy="19670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234555" y="2475102"/>
            <a:ext cx="1178560" cy="101600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065" marR="5080" algn="ctr">
              <a:lnSpc>
                <a:spcPct val="87000"/>
              </a:lnSpc>
              <a:spcBef>
                <a:spcPts val="380"/>
              </a:spcBef>
            </a:pPr>
            <a:r>
              <a:rPr sz="1800" spc="-60" dirty="0">
                <a:latin typeface="Trebuchet MS" panose="020B0603020202020204"/>
                <a:cs typeface="Trebuchet MS" panose="020B0603020202020204"/>
              </a:rPr>
              <a:t>Data  </a:t>
            </a:r>
            <a:r>
              <a:rPr sz="1800" spc="-75" dirty="0">
                <a:latin typeface="Trebuchet MS" panose="020B0603020202020204"/>
                <a:cs typeface="Trebuchet MS" panose="020B0603020202020204"/>
              </a:rPr>
              <a:t>Importing  </a:t>
            </a:r>
            <a:r>
              <a:rPr sz="1800" spc="-120" dirty="0">
                <a:latin typeface="Trebuchet MS" panose="020B0603020202020204"/>
                <a:cs typeface="Trebuchet MS" panose="020B0603020202020204"/>
              </a:rPr>
              <a:t>and   </a:t>
            </a:r>
            <a:r>
              <a:rPr sz="1800" spc="-125" dirty="0">
                <a:latin typeface="Trebuchet MS" panose="020B0603020202020204"/>
                <a:cs typeface="Trebuchet MS" panose="020B0603020202020204"/>
              </a:rPr>
              <a:t>mani</a:t>
            </a:r>
            <a:r>
              <a:rPr sz="1800" spc="-120" dirty="0">
                <a:latin typeface="Trebuchet MS" panose="020B0603020202020204"/>
                <a:cs typeface="Trebuchet MS" panose="020B0603020202020204"/>
              </a:rPr>
              <a:t>pulating</a:t>
            </a:r>
            <a:endParaRPr sz="18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40" dirty="0"/>
              <a:t>By</a:t>
            </a:r>
            <a:r>
              <a:rPr spc="-165" dirty="0"/>
              <a:t> </a:t>
            </a:r>
            <a:r>
              <a:rPr spc="-35" dirty="0"/>
              <a:t>Anil</a:t>
            </a:r>
            <a:r>
              <a:rPr spc="-55" dirty="0"/>
              <a:t> </a:t>
            </a:r>
            <a:r>
              <a:rPr spc="-40" dirty="0"/>
              <a:t>Kumar</a:t>
            </a:r>
            <a:r>
              <a:rPr spc="-175" dirty="0"/>
              <a:t> </a:t>
            </a:r>
            <a:r>
              <a:rPr spc="45" dirty="0"/>
              <a:t>APSSDC</a:t>
            </a:r>
            <a:endParaRPr spc="45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5269484" y="2594229"/>
            <a:ext cx="1047115" cy="539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160">
              <a:lnSpc>
                <a:spcPts val="2020"/>
              </a:lnSpc>
              <a:spcBef>
                <a:spcPts val="100"/>
              </a:spcBef>
            </a:pPr>
            <a:r>
              <a:rPr sz="1800" spc="-110" dirty="0">
                <a:latin typeface="Trebuchet MS" panose="020B0603020202020204"/>
                <a:cs typeface="Trebuchet MS" panose="020B0603020202020204"/>
              </a:rPr>
              <a:t>Types</a:t>
            </a:r>
            <a:r>
              <a:rPr sz="1800" spc="-8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95" dirty="0">
                <a:latin typeface="Trebuchet MS" panose="020B0603020202020204"/>
                <a:cs typeface="Trebuchet MS" panose="020B0603020202020204"/>
              </a:rPr>
              <a:t>of</a:t>
            </a:r>
            <a:endParaRPr sz="18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ts val="2020"/>
              </a:lnSpc>
            </a:pPr>
            <a:r>
              <a:rPr sz="1800" spc="-60" dirty="0">
                <a:latin typeface="Trebuchet MS" panose="020B0603020202020204"/>
                <a:cs typeface="Trebuchet MS" panose="020B0603020202020204"/>
              </a:rPr>
              <a:t>Algorithms</a:t>
            </a:r>
            <a:endParaRPr sz="18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42614" y="2475102"/>
            <a:ext cx="1234440" cy="77724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 indent="1270" algn="ctr">
              <a:lnSpc>
                <a:spcPct val="87000"/>
              </a:lnSpc>
              <a:spcBef>
                <a:spcPts val="380"/>
              </a:spcBef>
            </a:pPr>
            <a:r>
              <a:rPr sz="1800" spc="-80" dirty="0">
                <a:latin typeface="Trebuchet MS" panose="020B0603020202020204"/>
                <a:cs typeface="Trebuchet MS" panose="020B0603020202020204"/>
              </a:rPr>
              <a:t>Machine  </a:t>
            </a:r>
            <a:r>
              <a:rPr sz="1800" spc="-95" dirty="0">
                <a:latin typeface="Trebuchet MS" panose="020B0603020202020204"/>
                <a:cs typeface="Trebuchet MS" panose="020B0603020202020204"/>
              </a:rPr>
              <a:t>Learning  </a:t>
            </a:r>
            <a:r>
              <a:rPr sz="1800" spc="-55" dirty="0">
                <a:latin typeface="Trebuchet MS" panose="020B0603020202020204"/>
                <a:cs typeface="Trebuchet MS" panose="020B0603020202020204"/>
              </a:rPr>
              <a:t>Class</a:t>
            </a:r>
            <a:r>
              <a:rPr sz="1800" spc="-30" dirty="0">
                <a:latin typeface="Trebuchet MS" panose="020B0603020202020204"/>
                <a:cs typeface="Trebuchet MS" panose="020B0603020202020204"/>
              </a:rPr>
              <a:t>i</a:t>
            </a:r>
            <a:r>
              <a:rPr sz="1800" spc="-220" dirty="0">
                <a:latin typeface="Trebuchet MS" panose="020B0603020202020204"/>
                <a:cs typeface="Trebuchet MS" panose="020B0603020202020204"/>
              </a:rPr>
              <a:t>f</a:t>
            </a:r>
            <a:r>
              <a:rPr sz="1800" spc="-145" dirty="0">
                <a:latin typeface="Trebuchet MS" panose="020B0603020202020204"/>
                <a:cs typeface="Trebuchet MS" panose="020B0603020202020204"/>
              </a:rPr>
              <a:t>icat</a:t>
            </a:r>
            <a:r>
              <a:rPr sz="1800" spc="-90" dirty="0">
                <a:latin typeface="Trebuchet MS" panose="020B0603020202020204"/>
                <a:cs typeface="Trebuchet MS" panose="020B0603020202020204"/>
              </a:rPr>
              <a:t>i</a:t>
            </a:r>
            <a:r>
              <a:rPr sz="1800" spc="-30" dirty="0">
                <a:latin typeface="Trebuchet MS" panose="020B0603020202020204"/>
                <a:cs typeface="Trebuchet MS" panose="020B0603020202020204"/>
              </a:rPr>
              <a:t>on</a:t>
            </a:r>
            <a:endParaRPr sz="18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22324" y="2475102"/>
            <a:ext cx="812165" cy="77724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 indent="28575" algn="just">
              <a:lnSpc>
                <a:spcPct val="87000"/>
              </a:lnSpc>
              <a:spcBef>
                <a:spcPts val="380"/>
              </a:spcBef>
            </a:pPr>
            <a:r>
              <a:rPr sz="1800" spc="-10" dirty="0">
                <a:latin typeface="Trebuchet MS" panose="020B0603020202020204"/>
                <a:cs typeface="Trebuchet MS" panose="020B0603020202020204"/>
              </a:rPr>
              <a:t>What </a:t>
            </a:r>
            <a:r>
              <a:rPr sz="1800" spc="-85" dirty="0">
                <a:latin typeface="Trebuchet MS" panose="020B0603020202020204"/>
                <a:cs typeface="Trebuchet MS" panose="020B0603020202020204"/>
              </a:rPr>
              <a:t>is  </a:t>
            </a:r>
            <a:r>
              <a:rPr sz="1800" spc="-80" dirty="0">
                <a:latin typeface="Trebuchet MS" panose="020B0603020202020204"/>
                <a:cs typeface="Trebuchet MS" panose="020B0603020202020204"/>
              </a:rPr>
              <a:t>Machine  </a:t>
            </a:r>
            <a:r>
              <a:rPr sz="1800" spc="-30" dirty="0">
                <a:latin typeface="Trebuchet MS" panose="020B0603020202020204"/>
                <a:cs typeface="Trebuchet MS" panose="020B0603020202020204"/>
              </a:rPr>
              <a:t>L</a:t>
            </a:r>
            <a:r>
              <a:rPr sz="1800" spc="-105" dirty="0">
                <a:latin typeface="Trebuchet MS" panose="020B0603020202020204"/>
                <a:cs typeface="Trebuchet MS" panose="020B0603020202020204"/>
              </a:rPr>
              <a:t>earning</a:t>
            </a:r>
            <a:endParaRPr sz="18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65341" y="4833640"/>
            <a:ext cx="1226185" cy="177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55"/>
              </a:lnSpc>
            </a:pPr>
            <a:r>
              <a:rPr sz="1200" spc="-40" dirty="0">
                <a:latin typeface="Trebuchet MS" panose="020B0603020202020204"/>
                <a:cs typeface="Trebuchet MS" panose="020B0603020202020204"/>
              </a:rPr>
              <a:t>By</a:t>
            </a:r>
            <a:r>
              <a:rPr sz="1200" spc="-17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200" spc="-35" dirty="0">
                <a:latin typeface="Trebuchet MS" panose="020B0603020202020204"/>
                <a:cs typeface="Trebuchet MS" panose="020B0603020202020204"/>
              </a:rPr>
              <a:t>Anil</a:t>
            </a:r>
            <a:r>
              <a:rPr sz="1200" spc="-6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200" spc="-40" dirty="0">
                <a:latin typeface="Trebuchet MS" panose="020B0603020202020204"/>
                <a:cs typeface="Trebuchet MS" panose="020B0603020202020204"/>
              </a:rPr>
              <a:t>Kumar</a:t>
            </a:r>
            <a:r>
              <a:rPr sz="1200" spc="-18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200" spc="-5" dirty="0">
                <a:latin typeface="Trebuchet MS" panose="020B0603020202020204"/>
                <a:cs typeface="Trebuchet MS" panose="020B0603020202020204"/>
              </a:rPr>
              <a:t>APSS</a:t>
            </a:r>
            <a:endParaRPr sz="12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8809" y="4810150"/>
            <a:ext cx="2476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45" dirty="0">
                <a:latin typeface="Trebuchet MS" panose="020B0603020202020204"/>
                <a:cs typeface="Trebuchet MS" panose="020B0603020202020204"/>
              </a:rPr>
              <a:t>DC</a:t>
            </a:r>
            <a:endParaRPr sz="12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911" y="4652771"/>
            <a:ext cx="388620" cy="3886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66389" y="15951"/>
            <a:ext cx="3661410" cy="609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800" spc="130" dirty="0"/>
              <a:t>FRAUD</a:t>
            </a:r>
            <a:r>
              <a:rPr sz="3800" spc="200" dirty="0"/>
              <a:t> </a:t>
            </a:r>
            <a:r>
              <a:rPr sz="3800" spc="135" dirty="0"/>
              <a:t>DETECTION</a:t>
            </a:r>
            <a:endParaRPr sz="3800"/>
          </a:p>
        </p:txBody>
      </p:sp>
      <p:sp>
        <p:nvSpPr>
          <p:cNvPr id="6" name="object 6"/>
          <p:cNvSpPr/>
          <p:nvPr/>
        </p:nvSpPr>
        <p:spPr>
          <a:xfrm>
            <a:off x="1239011" y="705611"/>
            <a:ext cx="6667500" cy="44378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802369" y="4775708"/>
            <a:ext cx="1416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50</a:t>
            </a:r>
            <a:endParaRPr sz="9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664845" cy="5143500"/>
          </a:xfrm>
          <a:custGeom>
            <a:avLst/>
            <a:gdLst/>
            <a:ahLst/>
            <a:cxnLst/>
            <a:rect l="l" t="t" r="r" b="b"/>
            <a:pathLst>
              <a:path w="664845" h="5143500">
                <a:moveTo>
                  <a:pt x="532282" y="0"/>
                </a:moveTo>
                <a:lnTo>
                  <a:pt x="0" y="0"/>
                </a:lnTo>
                <a:lnTo>
                  <a:pt x="0" y="5143499"/>
                </a:lnTo>
                <a:lnTo>
                  <a:pt x="532282" y="5143499"/>
                </a:lnTo>
                <a:lnTo>
                  <a:pt x="533476" y="5092302"/>
                </a:lnTo>
                <a:lnTo>
                  <a:pt x="539432" y="5047058"/>
                </a:lnTo>
                <a:lnTo>
                  <a:pt x="547763" y="5007775"/>
                </a:lnTo>
                <a:lnTo>
                  <a:pt x="558482" y="4973243"/>
                </a:lnTo>
                <a:lnTo>
                  <a:pt x="570395" y="4942281"/>
                </a:lnTo>
                <a:lnTo>
                  <a:pt x="584682" y="4914900"/>
                </a:lnTo>
                <a:lnTo>
                  <a:pt x="613257" y="4857750"/>
                </a:lnTo>
                <a:lnTo>
                  <a:pt x="637070" y="4799406"/>
                </a:lnTo>
                <a:lnTo>
                  <a:pt x="657313" y="4725593"/>
                </a:lnTo>
                <a:lnTo>
                  <a:pt x="662076" y="4680343"/>
                </a:lnTo>
                <a:lnTo>
                  <a:pt x="664464" y="4629150"/>
                </a:lnTo>
                <a:lnTo>
                  <a:pt x="662076" y="4577956"/>
                </a:lnTo>
                <a:lnTo>
                  <a:pt x="657313" y="4532706"/>
                </a:lnTo>
                <a:lnTo>
                  <a:pt x="648982" y="4493425"/>
                </a:lnTo>
                <a:lnTo>
                  <a:pt x="625170" y="4427931"/>
                </a:lnTo>
                <a:lnTo>
                  <a:pt x="584682" y="4343400"/>
                </a:lnTo>
                <a:lnTo>
                  <a:pt x="570395" y="4316018"/>
                </a:lnTo>
                <a:lnTo>
                  <a:pt x="558482" y="4285056"/>
                </a:lnTo>
                <a:lnTo>
                  <a:pt x="547763" y="4250524"/>
                </a:lnTo>
                <a:lnTo>
                  <a:pt x="539432" y="4211243"/>
                </a:lnTo>
                <a:lnTo>
                  <a:pt x="533476" y="4165993"/>
                </a:lnTo>
                <a:lnTo>
                  <a:pt x="532282" y="4114800"/>
                </a:lnTo>
                <a:lnTo>
                  <a:pt x="533476" y="4063606"/>
                </a:lnTo>
                <a:lnTo>
                  <a:pt x="539432" y="4018356"/>
                </a:lnTo>
                <a:lnTo>
                  <a:pt x="547763" y="3979062"/>
                </a:lnTo>
                <a:lnTo>
                  <a:pt x="570395" y="3913581"/>
                </a:lnTo>
                <a:lnTo>
                  <a:pt x="584682" y="3886200"/>
                </a:lnTo>
                <a:lnTo>
                  <a:pt x="613257" y="3829050"/>
                </a:lnTo>
                <a:lnTo>
                  <a:pt x="637070" y="3770756"/>
                </a:lnTo>
                <a:lnTo>
                  <a:pt x="657313" y="3696843"/>
                </a:lnTo>
                <a:lnTo>
                  <a:pt x="662076" y="3651630"/>
                </a:lnTo>
                <a:lnTo>
                  <a:pt x="664464" y="3600450"/>
                </a:lnTo>
                <a:lnTo>
                  <a:pt x="662076" y="3549269"/>
                </a:lnTo>
                <a:lnTo>
                  <a:pt x="657313" y="3504056"/>
                </a:lnTo>
                <a:lnTo>
                  <a:pt x="648982" y="3464687"/>
                </a:lnTo>
                <a:lnTo>
                  <a:pt x="625170" y="3399281"/>
                </a:lnTo>
                <a:lnTo>
                  <a:pt x="584682" y="3314700"/>
                </a:lnTo>
                <a:lnTo>
                  <a:pt x="570395" y="3287268"/>
                </a:lnTo>
                <a:lnTo>
                  <a:pt x="558482" y="3256406"/>
                </a:lnTo>
                <a:lnTo>
                  <a:pt x="547763" y="3221863"/>
                </a:lnTo>
                <a:lnTo>
                  <a:pt x="539432" y="3182493"/>
                </a:lnTo>
                <a:lnTo>
                  <a:pt x="533476" y="3137281"/>
                </a:lnTo>
                <a:lnTo>
                  <a:pt x="532282" y="3086100"/>
                </a:lnTo>
                <a:lnTo>
                  <a:pt x="533476" y="3034919"/>
                </a:lnTo>
                <a:lnTo>
                  <a:pt x="539432" y="2989707"/>
                </a:lnTo>
                <a:lnTo>
                  <a:pt x="547763" y="2950337"/>
                </a:lnTo>
                <a:lnTo>
                  <a:pt x="570395" y="2884932"/>
                </a:lnTo>
                <a:lnTo>
                  <a:pt x="584682" y="2857500"/>
                </a:lnTo>
                <a:lnTo>
                  <a:pt x="613257" y="2800350"/>
                </a:lnTo>
                <a:lnTo>
                  <a:pt x="637070" y="2742057"/>
                </a:lnTo>
                <a:lnTo>
                  <a:pt x="657313" y="2668143"/>
                </a:lnTo>
                <a:lnTo>
                  <a:pt x="662076" y="2622931"/>
                </a:lnTo>
                <a:lnTo>
                  <a:pt x="664464" y="2570607"/>
                </a:lnTo>
                <a:lnTo>
                  <a:pt x="662076" y="2520569"/>
                </a:lnTo>
                <a:lnTo>
                  <a:pt x="657313" y="2475357"/>
                </a:lnTo>
                <a:lnTo>
                  <a:pt x="648982" y="2435987"/>
                </a:lnTo>
                <a:lnTo>
                  <a:pt x="625170" y="2370582"/>
                </a:lnTo>
                <a:lnTo>
                  <a:pt x="584682" y="2286000"/>
                </a:lnTo>
                <a:lnTo>
                  <a:pt x="570395" y="2258568"/>
                </a:lnTo>
                <a:lnTo>
                  <a:pt x="558482" y="2227707"/>
                </a:lnTo>
                <a:lnTo>
                  <a:pt x="547763" y="2193163"/>
                </a:lnTo>
                <a:lnTo>
                  <a:pt x="539432" y="2153793"/>
                </a:lnTo>
                <a:lnTo>
                  <a:pt x="533476" y="2108581"/>
                </a:lnTo>
                <a:lnTo>
                  <a:pt x="532282" y="2057400"/>
                </a:lnTo>
                <a:lnTo>
                  <a:pt x="533476" y="2006219"/>
                </a:lnTo>
                <a:lnTo>
                  <a:pt x="539432" y="1961007"/>
                </a:lnTo>
                <a:lnTo>
                  <a:pt x="547763" y="1921637"/>
                </a:lnTo>
                <a:lnTo>
                  <a:pt x="570395" y="1856232"/>
                </a:lnTo>
                <a:lnTo>
                  <a:pt x="584682" y="1828800"/>
                </a:lnTo>
                <a:lnTo>
                  <a:pt x="613257" y="1771650"/>
                </a:lnTo>
                <a:lnTo>
                  <a:pt x="637070" y="1713357"/>
                </a:lnTo>
                <a:lnTo>
                  <a:pt x="657313" y="1639442"/>
                </a:lnTo>
                <a:lnTo>
                  <a:pt x="662076" y="1594230"/>
                </a:lnTo>
                <a:lnTo>
                  <a:pt x="664464" y="1543050"/>
                </a:lnTo>
                <a:lnTo>
                  <a:pt x="662076" y="1491869"/>
                </a:lnTo>
                <a:lnTo>
                  <a:pt x="657313" y="1446657"/>
                </a:lnTo>
                <a:lnTo>
                  <a:pt x="648982" y="1407287"/>
                </a:lnTo>
                <a:lnTo>
                  <a:pt x="625170" y="1341882"/>
                </a:lnTo>
                <a:lnTo>
                  <a:pt x="584682" y="1257300"/>
                </a:lnTo>
                <a:lnTo>
                  <a:pt x="570395" y="1229867"/>
                </a:lnTo>
                <a:lnTo>
                  <a:pt x="558482" y="1199007"/>
                </a:lnTo>
                <a:lnTo>
                  <a:pt x="547763" y="1164463"/>
                </a:lnTo>
                <a:lnTo>
                  <a:pt x="539432" y="1125092"/>
                </a:lnTo>
                <a:lnTo>
                  <a:pt x="533476" y="1079880"/>
                </a:lnTo>
                <a:lnTo>
                  <a:pt x="532282" y="1028700"/>
                </a:lnTo>
                <a:lnTo>
                  <a:pt x="533476" y="977519"/>
                </a:lnTo>
                <a:lnTo>
                  <a:pt x="539432" y="932307"/>
                </a:lnTo>
                <a:lnTo>
                  <a:pt x="547763" y="892937"/>
                </a:lnTo>
                <a:lnTo>
                  <a:pt x="570395" y="827532"/>
                </a:lnTo>
                <a:lnTo>
                  <a:pt x="584682" y="800100"/>
                </a:lnTo>
                <a:lnTo>
                  <a:pt x="613257" y="742950"/>
                </a:lnTo>
                <a:lnTo>
                  <a:pt x="637070" y="684657"/>
                </a:lnTo>
                <a:lnTo>
                  <a:pt x="657313" y="610742"/>
                </a:lnTo>
                <a:lnTo>
                  <a:pt x="662076" y="565530"/>
                </a:lnTo>
                <a:lnTo>
                  <a:pt x="664464" y="514350"/>
                </a:lnTo>
                <a:lnTo>
                  <a:pt x="662076" y="463169"/>
                </a:lnTo>
                <a:lnTo>
                  <a:pt x="657313" y="417957"/>
                </a:lnTo>
                <a:lnTo>
                  <a:pt x="648982" y="378587"/>
                </a:lnTo>
                <a:lnTo>
                  <a:pt x="625170" y="313182"/>
                </a:lnTo>
                <a:lnTo>
                  <a:pt x="584682" y="228600"/>
                </a:lnTo>
                <a:lnTo>
                  <a:pt x="570395" y="201167"/>
                </a:lnTo>
                <a:lnTo>
                  <a:pt x="558482" y="170307"/>
                </a:lnTo>
                <a:lnTo>
                  <a:pt x="547763" y="135762"/>
                </a:lnTo>
                <a:lnTo>
                  <a:pt x="539432" y="96392"/>
                </a:lnTo>
                <a:lnTo>
                  <a:pt x="533476" y="51180"/>
                </a:lnTo>
                <a:lnTo>
                  <a:pt x="532282" y="0"/>
                </a:lnTo>
                <a:close/>
              </a:path>
            </a:pathLst>
          </a:custGeom>
          <a:solidFill>
            <a:srgbClr val="2A1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932164" y="0"/>
            <a:ext cx="212090" cy="5143500"/>
          </a:xfrm>
          <a:custGeom>
            <a:avLst/>
            <a:gdLst/>
            <a:ahLst/>
            <a:cxnLst/>
            <a:rect l="l" t="t" r="r" b="b"/>
            <a:pathLst>
              <a:path w="212090" h="5143500">
                <a:moveTo>
                  <a:pt x="211835" y="0"/>
                </a:moveTo>
                <a:lnTo>
                  <a:pt x="0" y="0"/>
                </a:lnTo>
                <a:lnTo>
                  <a:pt x="0" y="5143500"/>
                </a:lnTo>
                <a:lnTo>
                  <a:pt x="211835" y="5143500"/>
                </a:lnTo>
                <a:lnTo>
                  <a:pt x="211835" y="0"/>
                </a:lnTo>
                <a:close/>
              </a:path>
            </a:pathLst>
          </a:custGeom>
          <a:solidFill>
            <a:srgbClr val="F8B32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665341" y="4833640"/>
            <a:ext cx="1448435" cy="177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55"/>
              </a:lnSpc>
            </a:pPr>
            <a:r>
              <a:rPr sz="1200" spc="-40" dirty="0">
                <a:latin typeface="Trebuchet MS" panose="020B0603020202020204"/>
                <a:cs typeface="Trebuchet MS" panose="020B0603020202020204"/>
              </a:rPr>
              <a:t>By</a:t>
            </a:r>
            <a:r>
              <a:rPr sz="1200" spc="-17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200" spc="-35" dirty="0">
                <a:latin typeface="Trebuchet MS" panose="020B0603020202020204"/>
                <a:cs typeface="Trebuchet MS" panose="020B0603020202020204"/>
              </a:rPr>
              <a:t>Anil</a:t>
            </a:r>
            <a:r>
              <a:rPr sz="1200" spc="-5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200" spc="-40" dirty="0">
                <a:latin typeface="Trebuchet MS" panose="020B0603020202020204"/>
                <a:cs typeface="Trebuchet MS" panose="020B0603020202020204"/>
              </a:rPr>
              <a:t>Kumar</a:t>
            </a:r>
            <a:r>
              <a:rPr sz="1200" spc="-18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200" spc="45" dirty="0">
                <a:latin typeface="Trebuchet MS" panose="020B0603020202020204"/>
                <a:cs typeface="Trebuchet MS" panose="020B0603020202020204"/>
              </a:rPr>
              <a:t>APSSDC</a:t>
            </a:r>
            <a:endParaRPr sz="12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911" y="4652771"/>
            <a:ext cx="388620" cy="3886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939289" y="269570"/>
            <a:ext cx="5236845" cy="609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800" spc="130" dirty="0"/>
              <a:t>HOUSE PRICE</a:t>
            </a:r>
            <a:r>
              <a:rPr sz="3800" spc="355" dirty="0"/>
              <a:t> </a:t>
            </a:r>
            <a:r>
              <a:rPr sz="3800" spc="140" dirty="0"/>
              <a:t>PREDICTION</a:t>
            </a:r>
            <a:endParaRPr sz="3800"/>
          </a:p>
        </p:txBody>
      </p:sp>
      <p:sp>
        <p:nvSpPr>
          <p:cNvPr id="7" name="object 7"/>
          <p:cNvSpPr/>
          <p:nvPr/>
        </p:nvSpPr>
        <p:spPr>
          <a:xfrm>
            <a:off x="903732" y="847343"/>
            <a:ext cx="7336535" cy="42961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776969" y="4783800"/>
            <a:ext cx="192405" cy="15811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z="900" spc="-2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</a:fld>
            <a:endParaRPr sz="9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65341" y="4833640"/>
            <a:ext cx="1448435" cy="177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55"/>
              </a:lnSpc>
            </a:pPr>
            <a:r>
              <a:rPr sz="1200" spc="-40" dirty="0">
                <a:latin typeface="Trebuchet MS" panose="020B0603020202020204"/>
                <a:cs typeface="Trebuchet MS" panose="020B0603020202020204"/>
              </a:rPr>
              <a:t>By</a:t>
            </a:r>
            <a:r>
              <a:rPr sz="1200" spc="-17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200" spc="-35" dirty="0">
                <a:latin typeface="Trebuchet MS" panose="020B0603020202020204"/>
                <a:cs typeface="Trebuchet MS" panose="020B0603020202020204"/>
              </a:rPr>
              <a:t>Anil</a:t>
            </a:r>
            <a:r>
              <a:rPr sz="1200" spc="-5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200" spc="-40" dirty="0">
                <a:latin typeface="Trebuchet MS" panose="020B0603020202020204"/>
                <a:cs typeface="Trebuchet MS" panose="020B0603020202020204"/>
              </a:rPr>
              <a:t>Kumar</a:t>
            </a:r>
            <a:r>
              <a:rPr sz="1200" spc="-18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200" spc="45" dirty="0">
                <a:latin typeface="Trebuchet MS" panose="020B0603020202020204"/>
                <a:cs typeface="Trebuchet MS" panose="020B0603020202020204"/>
              </a:rPr>
              <a:t>APSSDC</a:t>
            </a:r>
            <a:endParaRPr sz="12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911" y="4652771"/>
            <a:ext cx="388620" cy="3886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756407" y="151333"/>
            <a:ext cx="3943350" cy="609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800" spc="130" dirty="0"/>
              <a:t>STOCK</a:t>
            </a:r>
            <a:r>
              <a:rPr sz="3800" spc="204" dirty="0"/>
              <a:t> </a:t>
            </a:r>
            <a:r>
              <a:rPr sz="3800" spc="145" dirty="0"/>
              <a:t>PREDICTION</a:t>
            </a:r>
            <a:endParaRPr sz="3800"/>
          </a:p>
        </p:txBody>
      </p:sp>
      <p:sp>
        <p:nvSpPr>
          <p:cNvPr id="5" name="object 5"/>
          <p:cNvSpPr/>
          <p:nvPr/>
        </p:nvSpPr>
        <p:spPr>
          <a:xfrm>
            <a:off x="932688" y="708659"/>
            <a:ext cx="7610856" cy="4247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776969" y="4783800"/>
            <a:ext cx="192405" cy="15811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z="900" spc="-2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</a:fld>
            <a:endParaRPr sz="9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911" y="4652771"/>
            <a:ext cx="388620" cy="3886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36419" y="303403"/>
            <a:ext cx="4809490" cy="6089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00" spc="140" dirty="0"/>
              <a:t>CUSTOMER</a:t>
            </a:r>
            <a:r>
              <a:rPr sz="3800" spc="204" dirty="0"/>
              <a:t> </a:t>
            </a:r>
            <a:r>
              <a:rPr sz="3800" spc="140" dirty="0"/>
              <a:t>PREDICTION</a:t>
            </a:r>
            <a:endParaRPr sz="3800"/>
          </a:p>
        </p:txBody>
      </p:sp>
      <p:sp>
        <p:nvSpPr>
          <p:cNvPr id="4" name="object 4"/>
          <p:cNvSpPr/>
          <p:nvPr/>
        </p:nvSpPr>
        <p:spPr>
          <a:xfrm>
            <a:off x="708659" y="1502663"/>
            <a:ext cx="8002524" cy="3311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40" dirty="0"/>
              <a:t>By</a:t>
            </a:r>
            <a:r>
              <a:rPr spc="-165" dirty="0"/>
              <a:t> </a:t>
            </a:r>
            <a:r>
              <a:rPr spc="-35" dirty="0"/>
              <a:t>Anil</a:t>
            </a:r>
            <a:r>
              <a:rPr spc="-55" dirty="0"/>
              <a:t> </a:t>
            </a:r>
            <a:r>
              <a:rPr spc="-40" dirty="0"/>
              <a:t>Kumar</a:t>
            </a:r>
            <a:r>
              <a:rPr spc="-175" dirty="0"/>
              <a:t> </a:t>
            </a:r>
            <a:r>
              <a:rPr spc="45" dirty="0"/>
              <a:t>APSSDC</a:t>
            </a:r>
            <a:endParaRPr spc="4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5612" y="400811"/>
            <a:ext cx="8100059" cy="41529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40" dirty="0"/>
              <a:t>By</a:t>
            </a:r>
            <a:r>
              <a:rPr spc="-165" dirty="0"/>
              <a:t> </a:t>
            </a:r>
            <a:r>
              <a:rPr spc="-35" dirty="0"/>
              <a:t>Anil</a:t>
            </a:r>
            <a:r>
              <a:rPr spc="-55" dirty="0"/>
              <a:t> </a:t>
            </a:r>
            <a:r>
              <a:rPr spc="-40" dirty="0"/>
              <a:t>Kumar</a:t>
            </a:r>
            <a:r>
              <a:rPr spc="-175" dirty="0"/>
              <a:t> </a:t>
            </a:r>
            <a:r>
              <a:rPr spc="45" dirty="0"/>
              <a:t>APSSDC</a:t>
            </a:r>
            <a:endParaRPr spc="45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911" y="4652771"/>
            <a:ext cx="388620" cy="3886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7524" y="257683"/>
            <a:ext cx="2506345" cy="6089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00" spc="165" dirty="0"/>
              <a:t>RE</a:t>
            </a:r>
            <a:r>
              <a:rPr sz="3800" spc="160" dirty="0"/>
              <a:t>F</a:t>
            </a:r>
            <a:r>
              <a:rPr sz="3800" spc="165" dirty="0"/>
              <a:t>E</a:t>
            </a:r>
            <a:r>
              <a:rPr sz="3800" spc="155" dirty="0"/>
              <a:t>R</a:t>
            </a:r>
            <a:r>
              <a:rPr sz="3800" spc="155" dirty="0"/>
              <a:t>ENC</a:t>
            </a:r>
            <a:r>
              <a:rPr sz="3800" spc="145" dirty="0"/>
              <a:t>E</a:t>
            </a:r>
            <a:r>
              <a:rPr sz="3800" spc="10" dirty="0"/>
              <a:t>S</a:t>
            </a:r>
            <a:endParaRPr sz="380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40" dirty="0"/>
              <a:t>By</a:t>
            </a:r>
            <a:r>
              <a:rPr spc="-165" dirty="0"/>
              <a:t> </a:t>
            </a:r>
            <a:r>
              <a:rPr spc="-35" dirty="0"/>
              <a:t>Anil</a:t>
            </a:r>
            <a:r>
              <a:rPr spc="-55" dirty="0"/>
              <a:t> </a:t>
            </a:r>
            <a:r>
              <a:rPr spc="-40" dirty="0"/>
              <a:t>Kumar</a:t>
            </a:r>
            <a:r>
              <a:rPr spc="-175" dirty="0"/>
              <a:t> </a:t>
            </a:r>
            <a:r>
              <a:rPr spc="45" dirty="0"/>
              <a:t>APSSDC</a:t>
            </a:r>
            <a:endParaRPr spc="4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739241" y="1652223"/>
            <a:ext cx="6638290" cy="93027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840"/>
              </a:spcBef>
              <a:buClr>
                <a:srgbClr val="2A1A00"/>
              </a:buClr>
              <a:buFont typeface="Arial" panose="020B0604020202020204"/>
              <a:buChar char="•"/>
              <a:tabLst>
                <a:tab pos="185420" algn="l"/>
              </a:tabLst>
            </a:pPr>
            <a:r>
              <a:rPr sz="1500" spc="-7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Machine </a:t>
            </a:r>
            <a:r>
              <a:rPr sz="1500" spc="-8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Learning </a:t>
            </a:r>
            <a:r>
              <a:rPr sz="1500" spc="-9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in </a:t>
            </a:r>
            <a:r>
              <a:rPr sz="1500" spc="-4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45 </a:t>
            </a:r>
            <a:r>
              <a:rPr sz="1500" spc="-8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minutes </a:t>
            </a:r>
            <a:r>
              <a:rPr sz="1500" spc="-9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by </a:t>
            </a:r>
            <a:r>
              <a:rPr sz="1500" spc="-114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Jason </a:t>
            </a:r>
            <a:r>
              <a:rPr sz="1500" spc="-9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Mayes, </a:t>
            </a:r>
            <a:r>
              <a:rPr sz="1500" spc="-5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Senior </a:t>
            </a:r>
            <a:r>
              <a:rPr sz="1500" spc="-6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Creative </a:t>
            </a:r>
            <a:r>
              <a:rPr sz="1500" spc="-8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Engineer </a:t>
            </a:r>
            <a:r>
              <a:rPr sz="1500" spc="-12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at</a:t>
            </a:r>
            <a:r>
              <a:rPr sz="1500" spc="17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3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Google</a:t>
            </a:r>
            <a:endParaRPr sz="1500">
              <a:latin typeface="Trebuchet MS" panose="020B0603020202020204"/>
              <a:cs typeface="Trebuchet MS" panose="020B0603020202020204"/>
            </a:endParaRPr>
          </a:p>
          <a:p>
            <a:pPr marL="527685" lvl="1" indent="-172720">
              <a:lnSpc>
                <a:spcPct val="100000"/>
              </a:lnSpc>
              <a:spcBef>
                <a:spcPts val="680"/>
              </a:spcBef>
              <a:buClr>
                <a:srgbClr val="2A1A00"/>
              </a:buClr>
              <a:buFont typeface="Trebuchet MS" panose="020B0603020202020204"/>
              <a:buChar char="–"/>
              <a:tabLst>
                <a:tab pos="528320" algn="l"/>
              </a:tabLst>
            </a:pPr>
            <a:r>
              <a:rPr sz="1350" b="1" spc="-10" dirty="0">
                <a:latin typeface="Trebuchet MS" panose="020B0603020202020204"/>
                <a:cs typeface="Trebuchet MS" panose="020B0603020202020204"/>
              </a:rPr>
              <a:t>Video:</a:t>
            </a:r>
            <a:r>
              <a:rPr sz="1350" b="1" spc="-190" dirty="0">
                <a:solidFill>
                  <a:srgbClr val="46B1B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350" u="sng" spc="-80" dirty="0">
                <a:solidFill>
                  <a:srgbClr val="46B1B5"/>
                </a:solidFill>
                <a:uFill>
                  <a:solidFill>
                    <a:srgbClr val="46B1B5"/>
                  </a:solidFill>
                </a:uFill>
                <a:latin typeface="Trebuchet MS" panose="020B0603020202020204"/>
                <a:cs typeface="Trebuchet MS" panose="020B0603020202020204"/>
                <a:hlinkClick r:id="rId2"/>
              </a:rPr>
              <a:t>https://www.youtube.com/watch?v=X4I9QmcSEYo</a:t>
            </a:r>
            <a:endParaRPr sz="1350">
              <a:latin typeface="Trebuchet MS" panose="020B0603020202020204"/>
              <a:cs typeface="Trebuchet MS" panose="020B0603020202020204"/>
            </a:endParaRPr>
          </a:p>
          <a:p>
            <a:pPr marL="527685" lvl="1" indent="-172720">
              <a:lnSpc>
                <a:spcPct val="100000"/>
              </a:lnSpc>
              <a:spcBef>
                <a:spcPts val="660"/>
              </a:spcBef>
              <a:buClr>
                <a:srgbClr val="2A1A00"/>
              </a:buClr>
              <a:buFont typeface="Trebuchet MS" panose="020B0603020202020204"/>
              <a:buChar char="–"/>
              <a:tabLst>
                <a:tab pos="528320" algn="l"/>
              </a:tabLst>
            </a:pPr>
            <a:r>
              <a:rPr sz="1350" b="1" spc="-2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Slides</a:t>
            </a:r>
            <a:r>
              <a:rPr sz="1350" spc="-2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:</a:t>
            </a:r>
            <a:r>
              <a:rPr sz="1350" spc="-195" dirty="0">
                <a:solidFill>
                  <a:srgbClr val="46B1B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350" u="sng" spc="-130" dirty="0">
                <a:solidFill>
                  <a:srgbClr val="46B1B5"/>
                </a:solidFill>
                <a:uFill>
                  <a:solidFill>
                    <a:srgbClr val="46B1B5"/>
                  </a:solidFill>
                </a:uFill>
                <a:latin typeface="Trebuchet MS" panose="020B0603020202020204"/>
                <a:cs typeface="Trebuchet MS" panose="020B0603020202020204"/>
                <a:hlinkClick r:id="rId3"/>
              </a:rPr>
              <a:t>https://goo.gl/fGJ8HJ</a:t>
            </a:r>
            <a:endParaRPr sz="135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911" y="4652771"/>
            <a:ext cx="388620" cy="3886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56233" y="265303"/>
            <a:ext cx="7367905" cy="100965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2794000" marR="5080" indent="-2781935">
              <a:lnSpc>
                <a:spcPts val="3670"/>
              </a:lnSpc>
              <a:spcBef>
                <a:spcPts val="560"/>
              </a:spcBef>
            </a:pPr>
            <a:r>
              <a:rPr spc="85" dirty="0"/>
              <a:t>WHY ARE </a:t>
            </a:r>
            <a:r>
              <a:rPr spc="90" dirty="0"/>
              <a:t>YOU </a:t>
            </a:r>
            <a:r>
              <a:rPr spc="95" dirty="0"/>
              <a:t>ATTENDING </a:t>
            </a:r>
            <a:r>
              <a:rPr spc="100" dirty="0"/>
              <a:t>THIS </a:t>
            </a:r>
            <a:r>
              <a:rPr spc="114" dirty="0"/>
              <a:t>TRAINING  PROGRAM</a:t>
            </a:r>
            <a:endParaRPr spc="114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40" dirty="0"/>
              <a:t>By</a:t>
            </a:r>
            <a:r>
              <a:rPr spc="-165" dirty="0"/>
              <a:t> </a:t>
            </a:r>
            <a:r>
              <a:rPr spc="-35" dirty="0"/>
              <a:t>Anil</a:t>
            </a:r>
            <a:r>
              <a:rPr spc="-55" dirty="0"/>
              <a:t> </a:t>
            </a:r>
            <a:r>
              <a:rPr spc="-40" dirty="0"/>
              <a:t>Kumar</a:t>
            </a:r>
            <a:r>
              <a:rPr spc="-175" dirty="0"/>
              <a:t> </a:t>
            </a:r>
            <a:r>
              <a:rPr spc="45" dirty="0"/>
              <a:t>APSSDC</a:t>
            </a:r>
            <a:endParaRPr spc="4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1017524" y="1202114"/>
            <a:ext cx="7247890" cy="3175000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765"/>
              </a:spcBef>
              <a:buClr>
                <a:srgbClr val="2A1A00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sz="1500" spc="3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AI </a:t>
            </a:r>
            <a:r>
              <a:rPr sz="1500" spc="2520" dirty="0">
                <a:solidFill>
                  <a:srgbClr val="585858"/>
                </a:solidFill>
                <a:latin typeface="Wingdings" panose="05000000000000000000"/>
                <a:cs typeface="Wingdings" panose="05000000000000000000"/>
              </a:rPr>
              <a:t>→</a:t>
            </a:r>
            <a:r>
              <a:rPr sz="1500" spc="-170" dirty="0">
                <a:solidFill>
                  <a:srgbClr val="585858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500" spc="-5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ML, </a:t>
            </a:r>
            <a:r>
              <a:rPr sz="1500" spc="9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DL</a:t>
            </a:r>
            <a:endParaRPr sz="1500">
              <a:latin typeface="Trebuchet MS" panose="020B0603020202020204"/>
              <a:cs typeface="Trebuchet MS" panose="020B0603020202020204"/>
            </a:endParaRPr>
          </a:p>
          <a:p>
            <a:pPr marL="355600" indent="-343535">
              <a:lnSpc>
                <a:spcPct val="100000"/>
              </a:lnSpc>
              <a:spcBef>
                <a:spcPts val="675"/>
              </a:spcBef>
              <a:buClr>
                <a:srgbClr val="2A1A00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sz="1500" spc="-7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It is use</a:t>
            </a:r>
            <a:r>
              <a:rPr sz="1500" spc="-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9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future</a:t>
            </a:r>
            <a:endParaRPr sz="1500">
              <a:latin typeface="Trebuchet MS" panose="020B0603020202020204"/>
              <a:cs typeface="Trebuchet MS" panose="020B0603020202020204"/>
            </a:endParaRPr>
          </a:p>
          <a:p>
            <a:pPr marL="355600" indent="-343535">
              <a:lnSpc>
                <a:spcPct val="100000"/>
              </a:lnSpc>
              <a:spcBef>
                <a:spcPts val="685"/>
              </a:spcBef>
              <a:buClr>
                <a:srgbClr val="2A1A00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sz="1500" spc="-4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 </a:t>
            </a:r>
            <a:r>
              <a:rPr sz="1500" spc="-9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wanted </a:t>
            </a:r>
            <a:r>
              <a:rPr sz="1500" spc="-9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be </a:t>
            </a:r>
            <a:r>
              <a:rPr sz="1500" spc="-114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an </a:t>
            </a:r>
            <a:r>
              <a:rPr sz="1500" spc="4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ML</a:t>
            </a:r>
            <a:r>
              <a:rPr sz="1500" spc="1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8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engineer</a:t>
            </a:r>
            <a:endParaRPr sz="1500">
              <a:latin typeface="Trebuchet MS" panose="020B0603020202020204"/>
              <a:cs typeface="Trebuchet MS" panose="020B0603020202020204"/>
            </a:endParaRPr>
          </a:p>
          <a:p>
            <a:pPr marL="355600" indent="-343535">
              <a:lnSpc>
                <a:spcPct val="100000"/>
              </a:lnSpc>
              <a:spcBef>
                <a:spcPts val="685"/>
              </a:spcBef>
              <a:buClr>
                <a:srgbClr val="2A1A00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sz="1500" spc="-10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it</a:t>
            </a:r>
            <a:r>
              <a:rPr sz="1500" spc="-4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7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is</a:t>
            </a:r>
            <a:r>
              <a:rPr sz="1500" spc="-5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5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most</a:t>
            </a:r>
            <a:r>
              <a:rPr sz="1500" spc="-3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8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trending</a:t>
            </a:r>
            <a:r>
              <a:rPr sz="1500" spc="-6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9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in</a:t>
            </a:r>
            <a:r>
              <a:rPr sz="1500" spc="-4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9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1500" spc="-5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9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today</a:t>
            </a:r>
            <a:r>
              <a:rPr sz="1500" spc="-5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10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industry...so</a:t>
            </a:r>
            <a:r>
              <a:rPr sz="1500" spc="-3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1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iam</a:t>
            </a:r>
            <a:r>
              <a:rPr sz="1500" spc="-4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6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very</a:t>
            </a:r>
            <a:r>
              <a:rPr sz="1500" spc="-3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8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much</a:t>
            </a:r>
            <a:r>
              <a:rPr sz="1500" spc="-3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8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intreasted</a:t>
            </a:r>
            <a:r>
              <a:rPr sz="1500" spc="-6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9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in</a:t>
            </a:r>
            <a:r>
              <a:rPr sz="1500" spc="-4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10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it</a:t>
            </a:r>
            <a:r>
              <a:rPr sz="1500" spc="-4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sir</a:t>
            </a:r>
            <a:endParaRPr sz="1500">
              <a:latin typeface="Trebuchet MS" panose="020B0603020202020204"/>
              <a:cs typeface="Trebuchet MS" panose="020B0603020202020204"/>
            </a:endParaRPr>
          </a:p>
          <a:p>
            <a:pPr marL="355600" indent="-343535">
              <a:lnSpc>
                <a:spcPct val="100000"/>
              </a:lnSpc>
              <a:spcBef>
                <a:spcPts val="670"/>
              </a:spcBef>
              <a:buClr>
                <a:srgbClr val="2A1A00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sz="1500" spc="-8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To </a:t>
            </a:r>
            <a:r>
              <a:rPr sz="1500" spc="-10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get </a:t>
            </a:r>
            <a:r>
              <a:rPr sz="1500" spc="-6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Knowledge In </a:t>
            </a:r>
            <a:r>
              <a:rPr sz="1500" spc="-10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fields </a:t>
            </a:r>
            <a:r>
              <a:rPr sz="1500" spc="1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Of </a:t>
            </a:r>
            <a:r>
              <a:rPr sz="1500" spc="3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AI </a:t>
            </a:r>
            <a:r>
              <a:rPr sz="1500" spc="-10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and </a:t>
            </a:r>
            <a:r>
              <a:rPr sz="1500" spc="4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ML </a:t>
            </a:r>
            <a:r>
              <a:rPr sz="1500" spc="-3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to </a:t>
            </a:r>
            <a:r>
              <a:rPr sz="1500" spc="-10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became </a:t>
            </a:r>
            <a:r>
              <a:rPr sz="1500" spc="-5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Data</a:t>
            </a:r>
            <a:r>
              <a:rPr sz="1500" spc="-12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8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Scientist</a:t>
            </a:r>
            <a:endParaRPr sz="1500">
              <a:latin typeface="Trebuchet MS" panose="020B0603020202020204"/>
              <a:cs typeface="Trebuchet MS" panose="020B0603020202020204"/>
            </a:endParaRPr>
          </a:p>
          <a:p>
            <a:pPr marL="355600" indent="-343535">
              <a:lnSpc>
                <a:spcPct val="100000"/>
              </a:lnSpc>
              <a:spcBef>
                <a:spcPts val="685"/>
              </a:spcBef>
              <a:buClr>
                <a:srgbClr val="2A1A00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sz="1500" spc="-3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It's </a:t>
            </a:r>
            <a:r>
              <a:rPr sz="1500" spc="-9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the </a:t>
            </a:r>
            <a:r>
              <a:rPr sz="1500" spc="-6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booming </a:t>
            </a:r>
            <a:r>
              <a:rPr sz="1500" spc="-7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technology </a:t>
            </a:r>
            <a:r>
              <a:rPr sz="1500" spc="-10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and machine </a:t>
            </a:r>
            <a:r>
              <a:rPr sz="1500" spc="-9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learning </a:t>
            </a:r>
            <a:r>
              <a:rPr sz="1500" spc="-7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is </a:t>
            </a:r>
            <a:r>
              <a:rPr sz="1500" spc="-114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an </a:t>
            </a:r>
            <a:r>
              <a:rPr sz="1500" spc="-8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interesting</a:t>
            </a:r>
            <a:r>
              <a:rPr sz="1500" spc="-7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7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concept</a:t>
            </a:r>
            <a:endParaRPr sz="1500">
              <a:latin typeface="Trebuchet MS" panose="020B0603020202020204"/>
              <a:cs typeface="Trebuchet MS" panose="020B0603020202020204"/>
            </a:endParaRPr>
          </a:p>
          <a:p>
            <a:pPr marL="355600" indent="-343535">
              <a:lnSpc>
                <a:spcPct val="100000"/>
              </a:lnSpc>
              <a:spcBef>
                <a:spcPts val="685"/>
              </a:spcBef>
              <a:buClr>
                <a:srgbClr val="2A1A00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sz="1500" spc="-4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 </a:t>
            </a:r>
            <a:r>
              <a:rPr sz="1500" spc="-12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am </a:t>
            </a:r>
            <a:r>
              <a:rPr sz="1500" spc="-5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more </a:t>
            </a:r>
            <a:r>
              <a:rPr sz="1500" spc="-8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interested </a:t>
            </a:r>
            <a:r>
              <a:rPr sz="1500" spc="-4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to </a:t>
            </a:r>
            <a:r>
              <a:rPr sz="1500" spc="-9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learn </a:t>
            </a:r>
            <a:r>
              <a:rPr sz="1500" spc="-3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how </a:t>
            </a:r>
            <a:r>
              <a:rPr sz="1500" spc="-4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to </a:t>
            </a:r>
            <a:r>
              <a:rPr sz="1500" spc="-15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 </a:t>
            </a:r>
            <a:r>
              <a:rPr sz="1500" spc="-10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machine will</a:t>
            </a:r>
            <a:r>
              <a:rPr sz="1500" spc="-7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9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learn!</a:t>
            </a:r>
            <a:endParaRPr sz="1500">
              <a:latin typeface="Trebuchet MS" panose="020B0603020202020204"/>
              <a:cs typeface="Trebuchet MS" panose="020B0603020202020204"/>
            </a:endParaRPr>
          </a:p>
          <a:p>
            <a:pPr marL="355600" indent="-343535">
              <a:lnSpc>
                <a:spcPct val="100000"/>
              </a:lnSpc>
              <a:spcBef>
                <a:spcPts val="675"/>
              </a:spcBef>
              <a:buClr>
                <a:srgbClr val="2A1A00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sz="1500" spc="-6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Everybody </a:t>
            </a:r>
            <a:r>
              <a:rPr sz="1500" spc="-10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saying </a:t>
            </a:r>
            <a:r>
              <a:rPr sz="1500" spc="3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AI </a:t>
            </a:r>
            <a:r>
              <a:rPr sz="1500" spc="-10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and </a:t>
            </a:r>
            <a:r>
              <a:rPr sz="1500" spc="4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ML </a:t>
            </a:r>
            <a:r>
              <a:rPr sz="1500" spc="-9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are </a:t>
            </a:r>
            <a:r>
              <a:rPr sz="1500" spc="-6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very </a:t>
            </a:r>
            <a:r>
              <a:rPr sz="1500" spc="-8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important. </a:t>
            </a:r>
            <a:r>
              <a:rPr sz="1500" spc="-4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 </a:t>
            </a:r>
            <a:r>
              <a:rPr sz="1500" spc="-9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want </a:t>
            </a:r>
            <a:r>
              <a:rPr sz="1500" spc="-4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to </a:t>
            </a:r>
            <a:r>
              <a:rPr sz="1500" spc="-3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know </a:t>
            </a:r>
            <a:r>
              <a:rPr sz="1500" spc="-8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whats </a:t>
            </a:r>
            <a:r>
              <a:rPr sz="1500" spc="-8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inside</a:t>
            </a:r>
            <a:r>
              <a:rPr sz="1500" spc="-21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10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it</a:t>
            </a:r>
            <a:endParaRPr sz="1500">
              <a:latin typeface="Trebuchet MS" panose="020B0603020202020204"/>
              <a:cs typeface="Trebuchet MS" panose="020B0603020202020204"/>
            </a:endParaRPr>
          </a:p>
          <a:p>
            <a:pPr marL="355600" indent="-343535">
              <a:lnSpc>
                <a:spcPct val="100000"/>
              </a:lnSpc>
              <a:spcBef>
                <a:spcPts val="680"/>
              </a:spcBef>
              <a:buClr>
                <a:srgbClr val="2A1A00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sz="1500" spc="-7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It is </a:t>
            </a:r>
            <a:r>
              <a:rPr sz="1500" spc="-6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booming </a:t>
            </a:r>
            <a:r>
              <a:rPr sz="1500" spc="-9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technlogy,so </a:t>
            </a:r>
            <a:r>
              <a:rPr sz="1500" spc="-10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 </a:t>
            </a:r>
            <a:r>
              <a:rPr sz="1500" spc="-9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want </a:t>
            </a:r>
            <a:r>
              <a:rPr sz="1500" spc="-4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to </a:t>
            </a:r>
            <a:r>
              <a:rPr sz="1500" spc="-9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acquire </a:t>
            </a:r>
            <a:r>
              <a:rPr sz="1500" spc="-7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knowledge </a:t>
            </a:r>
            <a:r>
              <a:rPr sz="1500" spc="-9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in </a:t>
            </a:r>
            <a:r>
              <a:rPr sz="1500" spc="-10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ml</a:t>
            </a:r>
            <a:r>
              <a:rPr sz="1500" spc="2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9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and </a:t>
            </a:r>
            <a:r>
              <a:rPr sz="1500" spc="-114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data </a:t>
            </a:r>
            <a:r>
              <a:rPr sz="1500" spc="-10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analysis</a:t>
            </a:r>
            <a:endParaRPr sz="1500">
              <a:latin typeface="Trebuchet MS" panose="020B0603020202020204"/>
              <a:cs typeface="Trebuchet MS" panose="020B0603020202020204"/>
            </a:endParaRPr>
          </a:p>
          <a:p>
            <a:pPr marL="355600" indent="-343535">
              <a:lnSpc>
                <a:spcPct val="100000"/>
              </a:lnSpc>
              <a:spcBef>
                <a:spcPts val="690"/>
              </a:spcBef>
              <a:buClr>
                <a:srgbClr val="2A1A00"/>
              </a:buClr>
              <a:buAutoNum type="arabicPeriod"/>
              <a:tabLst>
                <a:tab pos="356235" algn="l"/>
              </a:tabLst>
            </a:pPr>
            <a:r>
              <a:rPr sz="1500" spc="-10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1500" spc="-5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9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wnat</a:t>
            </a:r>
            <a:r>
              <a:rPr sz="1500" spc="-3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4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to</a:t>
            </a:r>
            <a:r>
              <a:rPr sz="1500" spc="-5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7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become</a:t>
            </a:r>
            <a:r>
              <a:rPr sz="1500" spc="-4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15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1500" spc="-5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1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data</a:t>
            </a:r>
            <a:r>
              <a:rPr sz="1500" spc="-4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8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scientist</a:t>
            </a:r>
            <a:r>
              <a:rPr sz="1500" spc="-5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so</a:t>
            </a:r>
            <a:r>
              <a:rPr sz="1500" spc="-4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10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ml</a:t>
            </a:r>
            <a:r>
              <a:rPr sz="1500" spc="-3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7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is</a:t>
            </a:r>
            <a:r>
              <a:rPr sz="1500" spc="-3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15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1500" spc="-4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8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part</a:t>
            </a:r>
            <a:r>
              <a:rPr sz="1500" spc="-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8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1500" spc="-4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8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DS</a:t>
            </a:r>
            <a:r>
              <a:rPr sz="1500" spc="-3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9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thats</a:t>
            </a:r>
            <a:r>
              <a:rPr sz="1500" spc="-4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8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why</a:t>
            </a:r>
            <a:r>
              <a:rPr sz="1500" spc="-5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10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1500" spc="-5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12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am</a:t>
            </a:r>
            <a:r>
              <a:rPr sz="1500" spc="-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8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intrested</a:t>
            </a:r>
            <a:r>
              <a:rPr sz="1500" spc="-5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4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to</a:t>
            </a:r>
            <a:r>
              <a:rPr sz="1500" spc="-5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9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lear</a:t>
            </a:r>
            <a:r>
              <a:rPr sz="1500" spc="-3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11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ml</a:t>
            </a:r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911" y="4652771"/>
            <a:ext cx="388620" cy="3886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7524" y="257683"/>
            <a:ext cx="4027170" cy="6089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00" spc="135" dirty="0"/>
              <a:t>WHERE </a:t>
            </a:r>
            <a:r>
              <a:rPr sz="3800" spc="90" dirty="0"/>
              <a:t>ML </a:t>
            </a:r>
            <a:r>
              <a:rPr sz="3800" spc="85" dirty="0"/>
              <a:t>IS</a:t>
            </a:r>
            <a:r>
              <a:rPr sz="3800" spc="540" dirty="0"/>
              <a:t> </a:t>
            </a:r>
            <a:r>
              <a:rPr sz="3800" spc="130" dirty="0"/>
              <a:t>USING</a:t>
            </a:r>
            <a:endParaRPr sz="380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40" dirty="0"/>
              <a:t>By</a:t>
            </a:r>
            <a:r>
              <a:rPr spc="-165" dirty="0"/>
              <a:t> </a:t>
            </a:r>
            <a:r>
              <a:rPr spc="-35" dirty="0"/>
              <a:t>Anil</a:t>
            </a:r>
            <a:r>
              <a:rPr spc="-55" dirty="0"/>
              <a:t> </a:t>
            </a:r>
            <a:r>
              <a:rPr spc="-40" dirty="0"/>
              <a:t>Kumar</a:t>
            </a:r>
            <a:r>
              <a:rPr spc="-175" dirty="0"/>
              <a:t> </a:t>
            </a:r>
            <a:r>
              <a:rPr spc="45" dirty="0"/>
              <a:t>APSSDC</a:t>
            </a:r>
            <a:endParaRPr spc="4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1017524" y="799344"/>
            <a:ext cx="5013325" cy="390334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600"/>
              </a:spcBef>
              <a:buClr>
                <a:srgbClr val="2A1A00"/>
              </a:buClr>
              <a:buFont typeface="Arial" panose="020B0604020202020204"/>
              <a:buChar char="•"/>
              <a:tabLst>
                <a:tab pos="185420" algn="l"/>
              </a:tabLst>
            </a:pPr>
            <a:r>
              <a:rPr sz="1400" spc="-6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google </a:t>
            </a:r>
            <a:r>
              <a:rPr sz="1400" spc="-7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voice </a:t>
            </a:r>
            <a:r>
              <a:rPr sz="1400" spc="-6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Virtual</a:t>
            </a:r>
            <a:r>
              <a:rPr sz="1400" spc="-21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7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assistans</a:t>
            </a:r>
            <a:endParaRPr sz="1400">
              <a:latin typeface="Trebuchet MS" panose="020B0603020202020204"/>
              <a:cs typeface="Trebuchet MS" panose="020B0603020202020204"/>
            </a:endParaRPr>
          </a:p>
          <a:p>
            <a:pPr marL="184785" indent="-172720">
              <a:lnSpc>
                <a:spcPct val="100000"/>
              </a:lnSpc>
              <a:spcBef>
                <a:spcPts val="500"/>
              </a:spcBef>
              <a:buClr>
                <a:srgbClr val="2A1A00"/>
              </a:buClr>
              <a:buFont typeface="Arial" panose="020B0604020202020204"/>
              <a:buChar char="•"/>
              <a:tabLst>
                <a:tab pos="185420" algn="l"/>
              </a:tabLst>
            </a:pPr>
            <a:r>
              <a:rPr sz="1400" spc="-6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online </a:t>
            </a:r>
            <a:r>
              <a:rPr sz="1400" spc="-6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shopping </a:t>
            </a:r>
            <a:r>
              <a:rPr sz="1400" spc="-10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websites/ </a:t>
            </a:r>
            <a:r>
              <a:rPr sz="1400" spc="-7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social </a:t>
            </a:r>
            <a:r>
              <a:rPr sz="1400" spc="-9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media</a:t>
            </a:r>
            <a:r>
              <a:rPr sz="1400" spc="1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7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platforms</a:t>
            </a:r>
            <a:endParaRPr sz="1400">
              <a:latin typeface="Trebuchet MS" panose="020B0603020202020204"/>
              <a:cs typeface="Trebuchet MS" panose="020B0603020202020204"/>
            </a:endParaRPr>
          </a:p>
          <a:p>
            <a:pPr marL="184785" indent="-172720">
              <a:lnSpc>
                <a:spcPct val="100000"/>
              </a:lnSpc>
              <a:spcBef>
                <a:spcPts val="510"/>
              </a:spcBef>
              <a:buClr>
                <a:srgbClr val="2A1A00"/>
              </a:buClr>
              <a:buFont typeface="Arial" panose="020B0604020202020204"/>
              <a:buChar char="•"/>
              <a:tabLst>
                <a:tab pos="185420" algn="l"/>
              </a:tabLst>
            </a:pPr>
            <a:r>
              <a:rPr sz="1400" spc="-7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Speech </a:t>
            </a:r>
            <a:r>
              <a:rPr sz="1400" spc="-6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recognition </a:t>
            </a:r>
            <a:r>
              <a:rPr sz="1400" spc="1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or </a:t>
            </a:r>
            <a:r>
              <a:rPr sz="1400" spc="-10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image</a:t>
            </a:r>
            <a:r>
              <a:rPr sz="1400" spc="-9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6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recognition</a:t>
            </a:r>
            <a:endParaRPr sz="1400">
              <a:latin typeface="Trebuchet MS" panose="020B0603020202020204"/>
              <a:cs typeface="Trebuchet MS" panose="020B0603020202020204"/>
            </a:endParaRPr>
          </a:p>
          <a:p>
            <a:pPr marL="184785" indent="-172720">
              <a:lnSpc>
                <a:spcPct val="100000"/>
              </a:lnSpc>
              <a:spcBef>
                <a:spcPts val="490"/>
              </a:spcBef>
              <a:buClr>
                <a:srgbClr val="2A1A00"/>
              </a:buClr>
              <a:buFont typeface="Arial" panose="020B0604020202020204"/>
              <a:buChar char="•"/>
              <a:tabLst>
                <a:tab pos="185420" algn="l"/>
              </a:tabLst>
            </a:pPr>
            <a:r>
              <a:rPr sz="1400" spc="-7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weather</a:t>
            </a:r>
            <a:r>
              <a:rPr sz="1400" spc="-5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6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prediction</a:t>
            </a:r>
            <a:endParaRPr sz="1400">
              <a:latin typeface="Trebuchet MS" panose="020B0603020202020204"/>
              <a:cs typeface="Trebuchet MS" panose="020B0603020202020204"/>
            </a:endParaRPr>
          </a:p>
          <a:p>
            <a:pPr marL="184785" indent="-172720">
              <a:lnSpc>
                <a:spcPct val="100000"/>
              </a:lnSpc>
              <a:spcBef>
                <a:spcPts val="505"/>
              </a:spcBef>
              <a:buClr>
                <a:srgbClr val="2A1A00"/>
              </a:buClr>
              <a:buFont typeface="Arial" panose="020B0604020202020204"/>
              <a:buChar char="•"/>
              <a:tabLst>
                <a:tab pos="185420" algn="l"/>
              </a:tabLst>
            </a:pPr>
            <a:r>
              <a:rPr sz="1400" spc="-8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Spam </a:t>
            </a:r>
            <a:r>
              <a:rPr sz="1400" spc="-9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Email</a:t>
            </a:r>
            <a:r>
              <a:rPr sz="1400" spc="-1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7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detection</a:t>
            </a:r>
            <a:endParaRPr sz="1400">
              <a:latin typeface="Trebuchet MS" panose="020B0603020202020204"/>
              <a:cs typeface="Trebuchet MS" panose="020B0603020202020204"/>
            </a:endParaRPr>
          </a:p>
          <a:p>
            <a:pPr marL="184785" indent="-172720">
              <a:lnSpc>
                <a:spcPct val="100000"/>
              </a:lnSpc>
              <a:spcBef>
                <a:spcPts val="505"/>
              </a:spcBef>
              <a:buClr>
                <a:srgbClr val="2A1A00"/>
              </a:buClr>
              <a:buFont typeface="Arial" panose="020B0604020202020204"/>
              <a:buChar char="•"/>
              <a:tabLst>
                <a:tab pos="185420" algn="l"/>
              </a:tabLst>
            </a:pPr>
            <a:r>
              <a:rPr sz="1400" spc="-8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YouTube</a:t>
            </a:r>
            <a:r>
              <a:rPr sz="1400" spc="-8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6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recommendations</a:t>
            </a:r>
            <a:endParaRPr sz="1400">
              <a:latin typeface="Trebuchet MS" panose="020B0603020202020204"/>
              <a:cs typeface="Trebuchet MS" panose="020B0603020202020204"/>
            </a:endParaRPr>
          </a:p>
          <a:p>
            <a:pPr marL="184785" indent="-172720">
              <a:lnSpc>
                <a:spcPct val="100000"/>
              </a:lnSpc>
              <a:spcBef>
                <a:spcPts val="495"/>
              </a:spcBef>
              <a:buClr>
                <a:srgbClr val="2A1A00"/>
              </a:buClr>
              <a:buFont typeface="Arial" panose="020B0604020202020204"/>
              <a:buChar char="•"/>
              <a:tabLst>
                <a:tab pos="185420" algn="l"/>
              </a:tabLst>
            </a:pPr>
            <a:r>
              <a:rPr sz="1400" spc="-3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All </a:t>
            </a:r>
            <a:r>
              <a:rPr sz="1400" spc="-7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types of</a:t>
            </a:r>
            <a:r>
              <a:rPr sz="1400" spc="-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7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automations</a:t>
            </a:r>
            <a:endParaRPr sz="1400">
              <a:latin typeface="Trebuchet MS" panose="020B0603020202020204"/>
              <a:cs typeface="Trebuchet MS" panose="020B0603020202020204"/>
            </a:endParaRPr>
          </a:p>
          <a:p>
            <a:pPr marL="184785" indent="-172720">
              <a:lnSpc>
                <a:spcPct val="100000"/>
              </a:lnSpc>
              <a:spcBef>
                <a:spcPts val="500"/>
              </a:spcBef>
              <a:buClr>
                <a:srgbClr val="2A1A00"/>
              </a:buClr>
              <a:buFont typeface="Arial" panose="020B0604020202020204"/>
              <a:buChar char="•"/>
              <a:tabLst>
                <a:tab pos="185420" algn="l"/>
              </a:tabLst>
            </a:pPr>
            <a:r>
              <a:rPr sz="1400" spc="-5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In </a:t>
            </a:r>
            <a:r>
              <a:rPr sz="1400" spc="-9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medical</a:t>
            </a:r>
            <a:r>
              <a:rPr sz="1400" spc="-3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10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field</a:t>
            </a:r>
            <a:endParaRPr sz="1400">
              <a:latin typeface="Trebuchet MS" panose="020B0603020202020204"/>
              <a:cs typeface="Trebuchet MS" panose="020B0603020202020204"/>
            </a:endParaRPr>
          </a:p>
          <a:p>
            <a:pPr marL="184785" indent="-172720">
              <a:lnSpc>
                <a:spcPct val="100000"/>
              </a:lnSpc>
              <a:spcBef>
                <a:spcPts val="505"/>
              </a:spcBef>
              <a:buClr>
                <a:srgbClr val="2A1A00"/>
              </a:buClr>
              <a:buFont typeface="Arial" panose="020B0604020202020204"/>
              <a:buChar char="•"/>
              <a:tabLst>
                <a:tab pos="185420" algn="l"/>
              </a:tabLst>
            </a:pPr>
            <a:r>
              <a:rPr sz="1400" spc="-10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Self </a:t>
            </a:r>
            <a:r>
              <a:rPr sz="1400" spc="-7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driving </a:t>
            </a:r>
            <a:r>
              <a:rPr sz="1400" spc="-9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vehicles, </a:t>
            </a:r>
            <a:r>
              <a:rPr sz="1400" spc="-4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 </a:t>
            </a:r>
            <a:r>
              <a:rPr sz="1400" spc="-7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think </a:t>
            </a:r>
            <a:r>
              <a:rPr sz="1400" spc="-10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self </a:t>
            </a:r>
            <a:r>
              <a:rPr sz="1400" spc="-7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driving </a:t>
            </a:r>
            <a:r>
              <a:rPr sz="1400" spc="-8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vehicles </a:t>
            </a:r>
            <a:r>
              <a:rPr sz="1400" spc="-5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comes under</a:t>
            </a:r>
            <a:r>
              <a:rPr sz="1400" spc="15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IoT???</a:t>
            </a:r>
            <a:endParaRPr sz="1400">
              <a:latin typeface="Trebuchet MS" panose="020B0603020202020204"/>
              <a:cs typeface="Trebuchet MS" panose="020B0603020202020204"/>
            </a:endParaRPr>
          </a:p>
          <a:p>
            <a:pPr marL="184785" indent="-172720">
              <a:lnSpc>
                <a:spcPct val="100000"/>
              </a:lnSpc>
              <a:spcBef>
                <a:spcPts val="495"/>
              </a:spcBef>
              <a:buClr>
                <a:srgbClr val="2A1A00"/>
              </a:buClr>
              <a:buFont typeface="Arial" panose="020B0604020202020204"/>
              <a:buChar char="•"/>
              <a:tabLst>
                <a:tab pos="185420" algn="l"/>
              </a:tabLst>
            </a:pPr>
            <a:r>
              <a:rPr sz="1400" spc="-7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search </a:t>
            </a:r>
            <a:r>
              <a:rPr sz="1400" spc="-8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engine </a:t>
            </a:r>
            <a:r>
              <a:rPr sz="1400" spc="-6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result</a:t>
            </a:r>
            <a:r>
              <a:rPr sz="1400" spc="1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9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refining</a:t>
            </a:r>
            <a:endParaRPr sz="1400">
              <a:latin typeface="Trebuchet MS" panose="020B0603020202020204"/>
              <a:cs typeface="Trebuchet MS" panose="020B0603020202020204"/>
            </a:endParaRPr>
          </a:p>
          <a:p>
            <a:pPr marL="184785" indent="-172720">
              <a:lnSpc>
                <a:spcPct val="100000"/>
              </a:lnSpc>
              <a:spcBef>
                <a:spcPts val="505"/>
              </a:spcBef>
              <a:buClr>
                <a:srgbClr val="2A1A00"/>
              </a:buClr>
              <a:buFont typeface="Arial" panose="020B0604020202020204"/>
              <a:buChar char="•"/>
              <a:tabLst>
                <a:tab pos="185420" algn="l"/>
              </a:tabLst>
            </a:pPr>
            <a:r>
              <a:rPr sz="1400" spc="-7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recognizing </a:t>
            </a:r>
            <a:r>
              <a:rPr sz="1400" spc="-10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faces </a:t>
            </a:r>
            <a:r>
              <a:rPr sz="1400" spc="-8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in </a:t>
            </a:r>
            <a:r>
              <a:rPr sz="1400" spc="-6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google</a:t>
            </a:r>
            <a:r>
              <a:rPr sz="1400" spc="7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3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photos</a:t>
            </a:r>
            <a:endParaRPr sz="1400">
              <a:latin typeface="Trebuchet MS" panose="020B0603020202020204"/>
              <a:cs typeface="Trebuchet MS" panose="020B0603020202020204"/>
            </a:endParaRPr>
          </a:p>
          <a:p>
            <a:pPr marL="184785" indent="-172720">
              <a:lnSpc>
                <a:spcPct val="100000"/>
              </a:lnSpc>
              <a:spcBef>
                <a:spcPts val="505"/>
              </a:spcBef>
              <a:buClr>
                <a:srgbClr val="2A1A00"/>
              </a:buClr>
              <a:buFont typeface="Arial" panose="020B0604020202020204"/>
              <a:buChar char="•"/>
              <a:tabLst>
                <a:tab pos="185420" algn="l"/>
              </a:tabLst>
            </a:pPr>
            <a:r>
              <a:rPr sz="1400" spc="-5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bussinuss</a:t>
            </a:r>
            <a:r>
              <a:rPr sz="1400" spc="-13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10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field</a:t>
            </a:r>
            <a:endParaRPr sz="1400">
              <a:latin typeface="Trebuchet MS" panose="020B0603020202020204"/>
              <a:cs typeface="Trebuchet MS" panose="020B0603020202020204"/>
            </a:endParaRPr>
          </a:p>
          <a:p>
            <a:pPr marL="184785" indent="-172720">
              <a:lnSpc>
                <a:spcPct val="100000"/>
              </a:lnSpc>
              <a:spcBef>
                <a:spcPts val="490"/>
              </a:spcBef>
              <a:buClr>
                <a:srgbClr val="2A1A00"/>
              </a:buClr>
              <a:buFont typeface="Arial" panose="020B0604020202020204"/>
              <a:buChar char="•"/>
              <a:tabLst>
                <a:tab pos="185420" algn="l"/>
              </a:tabLst>
            </a:pPr>
            <a:r>
              <a:rPr sz="1400" spc="-5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In </a:t>
            </a:r>
            <a:r>
              <a:rPr sz="1400" spc="-8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space</a:t>
            </a:r>
            <a:r>
              <a:rPr sz="1400" spc="-10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6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study</a:t>
            </a:r>
            <a:endParaRPr sz="1400">
              <a:latin typeface="Trebuchet MS" panose="020B0603020202020204"/>
              <a:cs typeface="Trebuchet MS" panose="020B0603020202020204"/>
            </a:endParaRPr>
          </a:p>
          <a:p>
            <a:pPr marL="184785" indent="-172720">
              <a:lnSpc>
                <a:spcPct val="100000"/>
              </a:lnSpc>
              <a:spcBef>
                <a:spcPts val="505"/>
              </a:spcBef>
              <a:buClr>
                <a:srgbClr val="2A1A00"/>
              </a:buClr>
              <a:buFont typeface="Arial" panose="020B0604020202020204"/>
              <a:buChar char="•"/>
              <a:tabLst>
                <a:tab pos="185420" algn="l"/>
              </a:tabLst>
            </a:pPr>
            <a:r>
              <a:rPr sz="1400" spc="-6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Health </a:t>
            </a:r>
            <a:r>
              <a:rPr sz="1400" spc="-5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Care, </a:t>
            </a:r>
            <a:r>
              <a:rPr sz="1400" spc="-8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Retail </a:t>
            </a:r>
            <a:r>
              <a:rPr sz="1400" spc="-4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sector </a:t>
            </a:r>
            <a:r>
              <a:rPr sz="1400" spc="-9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and</a:t>
            </a:r>
            <a:r>
              <a:rPr sz="1400" spc="-10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7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Banking</a:t>
            </a:r>
            <a:endParaRPr sz="14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911" y="4652771"/>
            <a:ext cx="388620" cy="3886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7524" y="229565"/>
            <a:ext cx="3166110" cy="609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800" spc="145" dirty="0"/>
              <a:t>PREREQUISITES</a:t>
            </a:r>
            <a:endParaRPr sz="380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40" dirty="0"/>
              <a:t>By</a:t>
            </a:r>
            <a:r>
              <a:rPr spc="-165" dirty="0"/>
              <a:t> </a:t>
            </a:r>
            <a:r>
              <a:rPr spc="-35" dirty="0"/>
              <a:t>Anil</a:t>
            </a:r>
            <a:r>
              <a:rPr spc="-55" dirty="0"/>
              <a:t> </a:t>
            </a:r>
            <a:r>
              <a:rPr spc="-40" dirty="0"/>
              <a:t>Kumar</a:t>
            </a:r>
            <a:r>
              <a:rPr spc="-175" dirty="0"/>
              <a:t> </a:t>
            </a:r>
            <a:r>
              <a:rPr spc="45" dirty="0"/>
              <a:t>APSSDC</a:t>
            </a:r>
            <a:endParaRPr spc="4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1017524" y="1190580"/>
            <a:ext cx="6567805" cy="3169285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469900" indent="-457835">
              <a:lnSpc>
                <a:spcPct val="100000"/>
              </a:lnSpc>
              <a:spcBef>
                <a:spcPts val="925"/>
              </a:spcBef>
              <a:buClr>
                <a:srgbClr val="2A1A00"/>
              </a:buClr>
              <a:buAutoNum type="arabicPeriod"/>
              <a:tabLst>
                <a:tab pos="469900" algn="l"/>
                <a:tab pos="469900" algn="l"/>
              </a:tabLst>
            </a:pPr>
            <a:r>
              <a:rPr sz="2400" b="1" spc="25" dirty="0">
                <a:latin typeface="Trebuchet MS" panose="020B0603020202020204"/>
                <a:cs typeface="Trebuchet MS" panose="020B0603020202020204"/>
              </a:rPr>
              <a:t>Python</a:t>
            </a:r>
            <a:r>
              <a:rPr sz="2400" b="1" spc="-6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b="1" spc="70" dirty="0">
                <a:latin typeface="Trebuchet MS" panose="020B0603020202020204"/>
                <a:cs typeface="Trebuchet MS" panose="020B0603020202020204"/>
              </a:rPr>
              <a:t>Programming</a:t>
            </a:r>
            <a:endParaRPr sz="2400">
              <a:latin typeface="Trebuchet MS" panose="020B0603020202020204"/>
              <a:cs typeface="Trebuchet MS" panose="020B0603020202020204"/>
            </a:endParaRPr>
          </a:p>
          <a:p>
            <a:pPr marL="355600">
              <a:lnSpc>
                <a:spcPct val="100000"/>
              </a:lnSpc>
              <a:spcBef>
                <a:spcPts val="785"/>
              </a:spcBef>
            </a:pPr>
            <a:r>
              <a:rPr sz="2250" spc="-95" dirty="0">
                <a:solidFill>
                  <a:srgbClr val="2A1A00"/>
                </a:solidFill>
                <a:latin typeface="Trebuchet MS" panose="020B0603020202020204"/>
                <a:cs typeface="Trebuchet MS" panose="020B0603020202020204"/>
              </a:rPr>
              <a:t>–</a:t>
            </a:r>
            <a:r>
              <a:rPr sz="2250" spc="-95" dirty="0">
                <a:latin typeface="Trebuchet MS" panose="020B0603020202020204"/>
                <a:cs typeface="Trebuchet MS" panose="020B0603020202020204"/>
              </a:rPr>
              <a:t>Jupyter </a:t>
            </a:r>
            <a:r>
              <a:rPr sz="2250" spc="-5" dirty="0">
                <a:latin typeface="Trebuchet MS" panose="020B0603020202020204"/>
                <a:cs typeface="Trebuchet MS" panose="020B0603020202020204"/>
              </a:rPr>
              <a:t>Notebook</a:t>
            </a:r>
            <a:r>
              <a:rPr sz="2250" spc="-8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250" spc="-105" dirty="0">
                <a:latin typeface="Trebuchet MS" panose="020B0603020202020204"/>
                <a:cs typeface="Trebuchet MS" panose="020B0603020202020204"/>
              </a:rPr>
              <a:t>Environment</a:t>
            </a:r>
            <a:endParaRPr sz="2250">
              <a:latin typeface="Trebuchet MS" panose="020B0603020202020204"/>
              <a:cs typeface="Trebuchet MS" panose="020B0603020202020204"/>
            </a:endParaRPr>
          </a:p>
          <a:p>
            <a:pPr marL="316865" indent="-304800">
              <a:lnSpc>
                <a:spcPct val="100000"/>
              </a:lnSpc>
              <a:spcBef>
                <a:spcPts val="775"/>
              </a:spcBef>
              <a:buAutoNum type="arabicPeriod" startAt="2"/>
              <a:tabLst>
                <a:tab pos="317500" algn="l"/>
              </a:tabLst>
            </a:pPr>
            <a:r>
              <a:rPr sz="2400" b="1" spc="95" dirty="0">
                <a:latin typeface="Trebuchet MS" panose="020B0603020202020204"/>
                <a:cs typeface="Trebuchet MS" panose="020B0603020202020204"/>
              </a:rPr>
              <a:t>Data </a:t>
            </a:r>
            <a:r>
              <a:rPr sz="2400" b="1" spc="10" dirty="0">
                <a:latin typeface="Trebuchet MS" panose="020B0603020202020204"/>
                <a:cs typeface="Trebuchet MS" panose="020B0603020202020204"/>
              </a:rPr>
              <a:t>Analysis</a:t>
            </a:r>
            <a:r>
              <a:rPr sz="2400" b="1" spc="-434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b="1" spc="15" dirty="0">
                <a:latin typeface="Trebuchet MS" panose="020B0603020202020204"/>
                <a:cs typeface="Trebuchet MS" panose="020B0603020202020204"/>
              </a:rPr>
              <a:t>Concepts:</a:t>
            </a:r>
            <a:endParaRPr sz="2400">
              <a:latin typeface="Trebuchet MS" panose="020B0603020202020204"/>
              <a:cs typeface="Trebuchet MS" panose="020B0603020202020204"/>
            </a:endParaRPr>
          </a:p>
          <a:p>
            <a:pPr marL="355600">
              <a:lnSpc>
                <a:spcPct val="100000"/>
              </a:lnSpc>
              <a:spcBef>
                <a:spcPts val="790"/>
              </a:spcBef>
            </a:pPr>
            <a:r>
              <a:rPr sz="2250" spc="180" dirty="0">
                <a:solidFill>
                  <a:srgbClr val="2A1A00"/>
                </a:solidFill>
                <a:latin typeface="Trebuchet MS" panose="020B0603020202020204"/>
                <a:cs typeface="Trebuchet MS" panose="020B0603020202020204"/>
              </a:rPr>
              <a:t>–</a:t>
            </a:r>
            <a:r>
              <a:rPr sz="2250" b="1" spc="180" dirty="0">
                <a:latin typeface="Trebuchet MS" panose="020B0603020202020204"/>
                <a:cs typeface="Trebuchet MS" panose="020B0603020202020204"/>
              </a:rPr>
              <a:t>Data </a:t>
            </a:r>
            <a:r>
              <a:rPr sz="2250" b="1" spc="15" dirty="0">
                <a:latin typeface="Trebuchet MS" panose="020B0603020202020204"/>
                <a:cs typeface="Trebuchet MS" panose="020B0603020202020204"/>
              </a:rPr>
              <a:t>Manipulation </a:t>
            </a:r>
            <a:r>
              <a:rPr sz="2250" b="1" dirty="0">
                <a:latin typeface="Trebuchet MS" panose="020B0603020202020204"/>
                <a:cs typeface="Trebuchet MS" panose="020B0603020202020204"/>
              </a:rPr>
              <a:t>using</a:t>
            </a:r>
            <a:r>
              <a:rPr sz="2250" b="1" spc="-41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250" b="1" spc="140" dirty="0">
                <a:latin typeface="Trebuchet MS" panose="020B0603020202020204"/>
                <a:cs typeface="Trebuchet MS" panose="020B0603020202020204"/>
              </a:rPr>
              <a:t>NumPy</a:t>
            </a:r>
            <a:endParaRPr sz="2250">
              <a:latin typeface="Trebuchet MS" panose="020B0603020202020204"/>
              <a:cs typeface="Trebuchet MS" panose="020B0603020202020204"/>
            </a:endParaRPr>
          </a:p>
          <a:p>
            <a:pPr marL="355600">
              <a:lnSpc>
                <a:spcPct val="100000"/>
              </a:lnSpc>
              <a:spcBef>
                <a:spcPts val="770"/>
              </a:spcBef>
            </a:pPr>
            <a:r>
              <a:rPr sz="2250" spc="180" dirty="0">
                <a:solidFill>
                  <a:srgbClr val="2A1A00"/>
                </a:solidFill>
                <a:latin typeface="Trebuchet MS" panose="020B0603020202020204"/>
                <a:cs typeface="Trebuchet MS" panose="020B0603020202020204"/>
              </a:rPr>
              <a:t>–</a:t>
            </a:r>
            <a:r>
              <a:rPr sz="2250" b="1" spc="180" dirty="0">
                <a:latin typeface="Trebuchet MS" panose="020B0603020202020204"/>
                <a:cs typeface="Trebuchet MS" panose="020B0603020202020204"/>
              </a:rPr>
              <a:t>Data</a:t>
            </a:r>
            <a:r>
              <a:rPr sz="2250" b="1" spc="-44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250" b="1" spc="15" dirty="0">
                <a:latin typeface="Trebuchet MS" panose="020B0603020202020204"/>
                <a:cs typeface="Trebuchet MS" panose="020B0603020202020204"/>
              </a:rPr>
              <a:t>Analysis </a:t>
            </a:r>
            <a:r>
              <a:rPr sz="2250" b="1" dirty="0">
                <a:latin typeface="Trebuchet MS" panose="020B0603020202020204"/>
                <a:cs typeface="Trebuchet MS" panose="020B0603020202020204"/>
              </a:rPr>
              <a:t>using </a:t>
            </a:r>
            <a:r>
              <a:rPr sz="2250" b="1" spc="10" dirty="0">
                <a:latin typeface="Trebuchet MS" panose="020B0603020202020204"/>
                <a:cs typeface="Trebuchet MS" panose="020B0603020202020204"/>
              </a:rPr>
              <a:t>Pandas</a:t>
            </a:r>
            <a:endParaRPr sz="2250">
              <a:latin typeface="Trebuchet MS" panose="020B0603020202020204"/>
              <a:cs typeface="Trebuchet MS" panose="020B0603020202020204"/>
            </a:endParaRPr>
          </a:p>
          <a:p>
            <a:pPr marL="355600">
              <a:lnSpc>
                <a:spcPct val="100000"/>
              </a:lnSpc>
              <a:spcBef>
                <a:spcPts val="765"/>
              </a:spcBef>
            </a:pPr>
            <a:r>
              <a:rPr sz="2250" spc="180" dirty="0">
                <a:solidFill>
                  <a:srgbClr val="2A1A00"/>
                </a:solidFill>
                <a:latin typeface="Trebuchet MS" panose="020B0603020202020204"/>
                <a:cs typeface="Trebuchet MS" panose="020B0603020202020204"/>
              </a:rPr>
              <a:t>–</a:t>
            </a:r>
            <a:r>
              <a:rPr sz="2250" b="1" spc="180" dirty="0">
                <a:latin typeface="Trebuchet MS" panose="020B0603020202020204"/>
                <a:cs typeface="Trebuchet MS" panose="020B0603020202020204"/>
              </a:rPr>
              <a:t>Data</a:t>
            </a:r>
            <a:r>
              <a:rPr sz="2250" b="1" spc="-484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250" b="1" spc="-5" dirty="0">
                <a:latin typeface="Trebuchet MS" panose="020B0603020202020204"/>
                <a:cs typeface="Trebuchet MS" panose="020B0603020202020204"/>
              </a:rPr>
              <a:t>Visualizations </a:t>
            </a:r>
            <a:r>
              <a:rPr sz="2250" b="1" dirty="0">
                <a:latin typeface="Trebuchet MS" panose="020B0603020202020204"/>
                <a:cs typeface="Trebuchet MS" panose="020B0603020202020204"/>
              </a:rPr>
              <a:t>using </a:t>
            </a:r>
            <a:r>
              <a:rPr sz="2250" b="1" spc="25" dirty="0">
                <a:latin typeface="Trebuchet MS" panose="020B0603020202020204"/>
                <a:cs typeface="Trebuchet MS" panose="020B0603020202020204"/>
              </a:rPr>
              <a:t>Matplotlib </a:t>
            </a:r>
            <a:r>
              <a:rPr sz="2250" spc="-180" dirty="0">
                <a:latin typeface="Trebuchet MS" panose="020B0603020202020204"/>
                <a:cs typeface="Trebuchet MS" panose="020B0603020202020204"/>
              </a:rPr>
              <a:t>&amp; </a:t>
            </a:r>
            <a:r>
              <a:rPr sz="2250" spc="-90" dirty="0">
                <a:latin typeface="Trebuchet MS" panose="020B0603020202020204"/>
                <a:cs typeface="Trebuchet MS" panose="020B0603020202020204"/>
              </a:rPr>
              <a:t>Seaborn</a:t>
            </a:r>
            <a:endParaRPr sz="2250">
              <a:latin typeface="Trebuchet MS" panose="020B0603020202020204"/>
              <a:cs typeface="Trebuchet MS" panose="020B0603020202020204"/>
            </a:endParaRPr>
          </a:p>
          <a:p>
            <a:pPr marL="355600">
              <a:lnSpc>
                <a:spcPct val="100000"/>
              </a:lnSpc>
              <a:spcBef>
                <a:spcPts val="780"/>
              </a:spcBef>
            </a:pPr>
            <a:r>
              <a:rPr sz="2250" spc="50" dirty="0">
                <a:solidFill>
                  <a:srgbClr val="2A1A00"/>
                </a:solidFill>
                <a:latin typeface="Trebuchet MS" panose="020B0603020202020204"/>
                <a:cs typeface="Trebuchet MS" panose="020B0603020202020204"/>
              </a:rPr>
              <a:t>–</a:t>
            </a:r>
            <a:r>
              <a:rPr sz="2250" spc="50" dirty="0">
                <a:latin typeface="Trebuchet MS" panose="020B0603020202020204"/>
                <a:cs typeface="Trebuchet MS" panose="020B0603020202020204"/>
              </a:rPr>
              <a:t>Data </a:t>
            </a:r>
            <a:r>
              <a:rPr sz="2250" spc="-95" dirty="0">
                <a:latin typeface="Trebuchet MS" panose="020B0603020202020204"/>
                <a:cs typeface="Trebuchet MS" panose="020B0603020202020204"/>
              </a:rPr>
              <a:t>Preprocessing </a:t>
            </a:r>
            <a:r>
              <a:rPr sz="2250" spc="-120" dirty="0">
                <a:latin typeface="Trebuchet MS" panose="020B0603020202020204"/>
                <a:cs typeface="Trebuchet MS" panose="020B0603020202020204"/>
              </a:rPr>
              <a:t>techniques </a:t>
            </a:r>
            <a:r>
              <a:rPr sz="2250" spc="-114" dirty="0">
                <a:latin typeface="Trebuchet MS" panose="020B0603020202020204"/>
                <a:cs typeface="Trebuchet MS" panose="020B0603020202020204"/>
              </a:rPr>
              <a:t>using</a:t>
            </a:r>
            <a:r>
              <a:rPr sz="2250" spc="-14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250" spc="-110" dirty="0">
                <a:latin typeface="Trebuchet MS" panose="020B0603020202020204"/>
                <a:cs typeface="Trebuchet MS" panose="020B0603020202020204"/>
              </a:rPr>
              <a:t>Sklearn</a:t>
            </a:r>
            <a:endParaRPr sz="225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911" y="4660391"/>
            <a:ext cx="388620" cy="3886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69591" y="257683"/>
            <a:ext cx="4351020" cy="6089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00" spc="75" dirty="0"/>
              <a:t>WHAT </a:t>
            </a:r>
            <a:r>
              <a:rPr sz="3800" spc="85" dirty="0"/>
              <a:t>IS </a:t>
            </a:r>
            <a:r>
              <a:rPr sz="3800" spc="125" dirty="0"/>
              <a:t>THIS</a:t>
            </a:r>
            <a:r>
              <a:rPr sz="3800" spc="625" dirty="0"/>
              <a:t> </a:t>
            </a:r>
            <a:r>
              <a:rPr sz="3800" spc="135" dirty="0"/>
              <a:t>FRUIT?</a:t>
            </a:r>
            <a:endParaRPr sz="3800"/>
          </a:p>
        </p:txBody>
      </p:sp>
      <p:sp>
        <p:nvSpPr>
          <p:cNvPr id="4" name="object 4"/>
          <p:cNvSpPr txBox="1"/>
          <p:nvPr/>
        </p:nvSpPr>
        <p:spPr>
          <a:xfrm>
            <a:off x="4157598" y="1486027"/>
            <a:ext cx="3340100" cy="1199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8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APPLE/Fruit</a:t>
            </a:r>
            <a:endParaRPr sz="1500">
              <a:latin typeface="Trebuchet MS" panose="020B0603020202020204"/>
              <a:cs typeface="Trebuchet MS" panose="020B0603020202020204"/>
            </a:endParaRPr>
          </a:p>
          <a:p>
            <a:pPr>
              <a:lnSpc>
                <a:spcPct val="100000"/>
              </a:lnSpc>
            </a:pPr>
            <a:endParaRPr sz="1700">
              <a:latin typeface="Trebuchet MS" panose="020B0603020202020204"/>
              <a:cs typeface="Trebuchet MS" panose="020B0603020202020204"/>
            </a:endParaRPr>
          </a:p>
          <a:p>
            <a:pPr marL="184785" indent="-172720">
              <a:lnSpc>
                <a:spcPct val="100000"/>
              </a:lnSpc>
              <a:spcBef>
                <a:spcPts val="1185"/>
              </a:spcBef>
              <a:buClr>
                <a:srgbClr val="2A1A00"/>
              </a:buClr>
              <a:buFont typeface="Arial" panose="020B0604020202020204"/>
              <a:buChar char="•"/>
              <a:tabLst>
                <a:tab pos="185420" algn="l"/>
              </a:tabLst>
            </a:pPr>
            <a:r>
              <a:rPr sz="1500" spc="-4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Color,</a:t>
            </a:r>
            <a:r>
              <a:rPr sz="1500" spc="-20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11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Shape,</a:t>
            </a:r>
            <a:r>
              <a:rPr sz="1500" spc="-204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11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Seeing,</a:t>
            </a:r>
            <a:r>
              <a:rPr sz="1500" spc="-22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12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Smell,</a:t>
            </a:r>
            <a:r>
              <a:rPr sz="1500" spc="-18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9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eating,Weight</a:t>
            </a:r>
            <a:endParaRPr sz="1500">
              <a:latin typeface="Trebuchet MS" panose="020B0603020202020204"/>
              <a:cs typeface="Trebuchet MS" panose="020B0603020202020204"/>
            </a:endParaRPr>
          </a:p>
          <a:p>
            <a:pPr marL="184785" indent="-172720">
              <a:lnSpc>
                <a:spcPct val="100000"/>
              </a:lnSpc>
              <a:spcBef>
                <a:spcPts val="680"/>
              </a:spcBef>
              <a:buClr>
                <a:srgbClr val="2A1A00"/>
              </a:buClr>
              <a:buFont typeface="Arial" panose="020B0604020202020204"/>
              <a:buChar char="•"/>
              <a:tabLst>
                <a:tab pos="185420" algn="l"/>
              </a:tabLst>
            </a:pPr>
            <a:r>
              <a:rPr sz="1500" spc="-9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Red, </a:t>
            </a:r>
            <a:r>
              <a:rPr sz="1500" spc="-4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Heart </a:t>
            </a:r>
            <a:r>
              <a:rPr sz="1500" spc="-9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Symbol, </a:t>
            </a:r>
            <a:r>
              <a:rPr sz="1500" spc="-5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150grms </a:t>
            </a:r>
            <a:r>
              <a:rPr sz="1500" spc="19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–</a:t>
            </a:r>
            <a:r>
              <a:rPr sz="1500" spc="-27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00" spc="-5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500grms</a:t>
            </a:r>
            <a:endParaRPr sz="15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66088" y="1517903"/>
            <a:ext cx="2380488" cy="25862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40" dirty="0"/>
              <a:t>By</a:t>
            </a:r>
            <a:r>
              <a:rPr spc="-165" dirty="0"/>
              <a:t> </a:t>
            </a:r>
            <a:r>
              <a:rPr spc="-35" dirty="0"/>
              <a:t>Anil</a:t>
            </a:r>
            <a:r>
              <a:rPr spc="-55" dirty="0"/>
              <a:t> </a:t>
            </a:r>
            <a:r>
              <a:rPr spc="-40" dirty="0"/>
              <a:t>Kumar</a:t>
            </a:r>
            <a:r>
              <a:rPr spc="-175" dirty="0"/>
              <a:t> </a:t>
            </a:r>
            <a:r>
              <a:rPr spc="45" dirty="0"/>
              <a:t>APSSDC</a:t>
            </a:r>
            <a:endParaRPr spc="4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9540</Words>
  <Application>WPS Presentation</Application>
  <PresentationFormat>On-screen Show (4:3)</PresentationFormat>
  <Paragraphs>685</Paragraphs>
  <Slides>55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70" baseType="lpstr">
      <vt:lpstr>Arial</vt:lpstr>
      <vt:lpstr>SimSun</vt:lpstr>
      <vt:lpstr>Wingdings</vt:lpstr>
      <vt:lpstr>Impact</vt:lpstr>
      <vt:lpstr>Trebuchet MS</vt:lpstr>
      <vt:lpstr>Carlito</vt:lpstr>
      <vt:lpstr>AMGDT</vt:lpstr>
      <vt:lpstr>Bookman Uralic</vt:lpstr>
      <vt:lpstr>Wingdings</vt:lpstr>
      <vt:lpstr>Times New Roman</vt:lpstr>
      <vt:lpstr>Arial</vt:lpstr>
      <vt:lpstr>Calibri</vt:lpstr>
      <vt:lpstr>Microsoft YaHei</vt:lpstr>
      <vt:lpstr>Arial Unicode MS</vt:lpstr>
      <vt:lpstr>Office Theme</vt:lpstr>
      <vt:lpstr>MACHINE LEARNING USING PYTHON</vt:lpstr>
      <vt:lpstr>For Attendance and  Verification Purpose</vt:lpstr>
      <vt:lpstr>SESSION RESOURCES</vt:lpstr>
      <vt:lpstr>MACHINE LEARNING USING PYTHON  AGENDA</vt:lpstr>
      <vt:lpstr>DAY1 AGENDA</vt:lpstr>
      <vt:lpstr>WHY ARE YOU ATTENDING THIS TRAINING  PROGRAM</vt:lpstr>
      <vt:lpstr>WHERE ML IS USING</vt:lpstr>
      <vt:lpstr>PREREQUISITES</vt:lpstr>
      <vt:lpstr>WHAT IS THIS FRUIT?</vt:lpstr>
      <vt:lpstr>WHAT IS THIS FRUIT?</vt:lpstr>
      <vt:lpstr>WHAT IS THIS FRUIT?</vt:lpstr>
      <vt:lpstr>QUIZ</vt:lpstr>
      <vt:lpstr>QUIZ</vt:lpstr>
      <vt:lpstr>QUIZ</vt:lpstr>
      <vt:lpstr>WHAT MACHINE LEARNING ?</vt:lpstr>
      <vt:lpstr>PowerPoint 演示文稿</vt:lpstr>
      <vt:lpstr>PowerPoint 演示文稿</vt:lpstr>
      <vt:lpstr>WHAT IS ARTIFICIAL  INTELLIGENCE, MACHINE LEARNING  AND DEEP LEARNING</vt:lpstr>
      <vt:lpstr>ARTIFICIAL INTELLIGENCE</vt:lpstr>
      <vt:lpstr>AI: COMMON USE CASES</vt:lpstr>
      <vt:lpstr>MACHINE LEARNING</vt:lpstr>
      <vt:lpstr>DEEP LEARNING</vt:lpstr>
      <vt:lpstr>SUMMARY</vt:lpstr>
      <vt:lpstr>PowerPoint 演示文稿</vt:lpstr>
      <vt:lpstr>FEW OTHER DEFINITIONS</vt:lpstr>
      <vt:lpstr>MACHINE LEARNING TYPES</vt:lpstr>
      <vt:lpstr>MACHINE LEARNING CATEGORIES</vt:lpstr>
      <vt:lpstr>PowerPoint 演示文稿</vt:lpstr>
      <vt:lpstr>MACHINE LEARNING PROCESS</vt:lpstr>
      <vt:lpstr>PACKAGES FOR ML IN PYTHON</vt:lpstr>
      <vt:lpstr>THE NEED FOR MACHINE LEARNING  DESIGN PATTERNS</vt:lpstr>
      <vt:lpstr>MODEL</vt:lpstr>
      <vt:lpstr>DATA CLASSIFICATION IN REAL WORLD</vt:lpstr>
      <vt:lpstr>PowerPoint 演示文稿</vt:lpstr>
      <vt:lpstr>TYPES OF VARIABLES</vt:lpstr>
      <vt:lpstr>CLASSICAL PROGRAMMING VS MACHINE  LEARNING</vt:lpstr>
      <vt:lpstr>CLASSICAL PROGRAMMING VS MACHINE  LEARNING</vt:lpstr>
      <vt:lpstr>FEATURES / ATTRIBUTES</vt:lpstr>
      <vt:lpstr>FEATURES / ATTRIBUTES</vt:lpstr>
      <vt:lpstr>FEATURES / ATTRIBUTES</vt:lpstr>
      <vt:lpstr>KNOW ABOUT</vt:lpstr>
      <vt:lpstr>HOW ML SYSTEMS ARE TRAINED  (LEARNING STYLE)</vt:lpstr>
      <vt:lpstr>SUPERVISED VS UNSUPERVISED</vt:lpstr>
      <vt:lpstr>PowerPoint 演示文稿</vt:lpstr>
      <vt:lpstr>Regression	Classification</vt:lpstr>
      <vt:lpstr>PowerPoint 演示文稿</vt:lpstr>
      <vt:lpstr>UNSUPERVISED</vt:lpstr>
      <vt:lpstr>CLASSIFICATION</vt:lpstr>
      <vt:lpstr>PowerPoint 演示文稿</vt:lpstr>
      <vt:lpstr>FRAUD DETECTION</vt:lpstr>
      <vt:lpstr>HOUSE PRICE PREDICTION</vt:lpstr>
      <vt:lpstr>STOCK PREDICTION</vt:lpstr>
      <vt:lpstr>CUSTOMER PREDICTION</vt:lpstr>
      <vt:lpstr>PowerPoint 演示文稿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USING PYTHON</dc:title>
  <dc:creator>Jesus</dc:creator>
  <cp:lastModifiedBy>Madhu</cp:lastModifiedBy>
  <cp:revision>1</cp:revision>
  <dcterms:created xsi:type="dcterms:W3CDTF">2021-07-16T02:08:34Z</dcterms:created>
  <dcterms:modified xsi:type="dcterms:W3CDTF">2021-07-16T02:08:34Z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2020-10-26T05:30:00Z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2021-07-16T05:30:00Z</vt:filetime>
  </property>
  <property fmtid="{D5CDD505-2E9C-101B-9397-08002B2CF9AE}" pid="5" name="KSOProductBuildVer">
    <vt:lpwstr>1033-11.2.0.10130</vt:lpwstr>
  </property>
</Properties>
</file>